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4.xml" ContentType="application/vnd.openxmlformats-officedocument.theme+xml"/>
  <Override PartName="/ppt/slideLayouts/slideLayout198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  <p:sldMasterId id="2147483796" r:id="rId6"/>
    <p:sldMasterId id="2147483878" r:id="rId7"/>
    <p:sldMasterId id="2147483892" r:id="rId8"/>
    <p:sldMasterId id="2147483894" r:id="rId9"/>
  </p:sldMasterIdLst>
  <p:notesMasterIdLst>
    <p:notesMasterId r:id="rId18"/>
  </p:notesMasterIdLst>
  <p:sldIdLst>
    <p:sldId id="451" r:id="rId10"/>
    <p:sldId id="2145706209" r:id="rId11"/>
    <p:sldId id="2145706215" r:id="rId12"/>
    <p:sldId id="2145706216" r:id="rId13"/>
    <p:sldId id="2145706226" r:id="rId14"/>
    <p:sldId id="2145706212" r:id="rId15"/>
    <p:sldId id="2145706213" r:id="rId16"/>
    <p:sldId id="21457061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4881A-FCE0-BD4D-67F3-9A28EFE8D57A}" name="Robinson, Elsa" initials="ER" userId="S::Elsa.Robinson@kpmg.co.uk::593237a1-5213-4a4a-bf43-53ca31b10b0b" providerId="AD"/>
  <p188:author id="{5F3B7850-9A58-6E50-FD68-33E10A44020E}" name="Tiley, Hannah" initials="TH" userId="S::hannah.tiley@kpmg.co.uk::f51ba374-e166-406e-b4bf-ca9d657eae6a" providerId="AD"/>
  <p188:author id="{BD2514F7-F4D1-238D-83B8-CFCDB37E6006}" name="Seetharaman, Saivignesh" initials="Sai" userId="Seetharaman, Saivignesh" providerId="None"/>
  <p188:author id="{D45D04FC-362D-BA71-5000-9C6018066CA5}" name="Jin, Zia" initials="ZJ" userId="S::Zia.Jin@kpmg.co.uk::560782cd-a997-4d2b-ba99-ed081c696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uska, Laszlo /HU" userId="2b785261-7f52-4c93-8975-b8b049f7dc14" providerId="ADAL" clId="{97B30033-0D78-4FBA-9152-AF2A8CDB085E}"/>
    <pc:docChg chg="delSld">
      <pc:chgData name="Galuska, Laszlo /HU" userId="2b785261-7f52-4c93-8975-b8b049f7dc14" providerId="ADAL" clId="{97B30033-0D78-4FBA-9152-AF2A8CDB085E}" dt="2025-09-12T14:50:46.368" v="62" actId="47"/>
      <pc:docMkLst>
        <pc:docMk/>
      </pc:docMkLst>
      <pc:sldChg chg="del">
        <pc:chgData name="Galuska, Laszlo /HU" userId="2b785261-7f52-4c93-8975-b8b049f7dc14" providerId="ADAL" clId="{97B30033-0D78-4FBA-9152-AF2A8CDB085E}" dt="2025-09-12T14:48:27.319" v="15" actId="47"/>
        <pc:sldMkLst>
          <pc:docMk/>
          <pc:sldMk cId="4199494035" sldId="463"/>
        </pc:sldMkLst>
      </pc:sldChg>
      <pc:sldChg chg="del">
        <pc:chgData name="Galuska, Laszlo /HU" userId="2b785261-7f52-4c93-8975-b8b049f7dc14" providerId="ADAL" clId="{97B30033-0D78-4FBA-9152-AF2A8CDB085E}" dt="2025-09-12T14:48:27.940" v="16" actId="47"/>
        <pc:sldMkLst>
          <pc:docMk/>
          <pc:sldMk cId="2308461698" sldId="464"/>
        </pc:sldMkLst>
      </pc:sldChg>
      <pc:sldChg chg="del">
        <pc:chgData name="Galuska, Laszlo /HU" userId="2b785261-7f52-4c93-8975-b8b049f7dc14" providerId="ADAL" clId="{97B30033-0D78-4FBA-9152-AF2A8CDB085E}" dt="2025-09-12T14:48:28.694" v="17" actId="47"/>
        <pc:sldMkLst>
          <pc:docMk/>
          <pc:sldMk cId="2712533191" sldId="466"/>
        </pc:sldMkLst>
      </pc:sldChg>
      <pc:sldChg chg="del">
        <pc:chgData name="Galuska, Laszlo /HU" userId="2b785261-7f52-4c93-8975-b8b049f7dc14" providerId="ADAL" clId="{97B30033-0D78-4FBA-9152-AF2A8CDB085E}" dt="2025-09-12T14:48:43.192" v="27" actId="47"/>
        <pc:sldMkLst>
          <pc:docMk/>
          <pc:sldMk cId="1915644938" sldId="469"/>
        </pc:sldMkLst>
      </pc:sldChg>
      <pc:sldChg chg="del">
        <pc:chgData name="Galuska, Laszlo /HU" userId="2b785261-7f52-4c93-8975-b8b049f7dc14" providerId="ADAL" clId="{97B30033-0D78-4FBA-9152-AF2A8CDB085E}" dt="2025-09-12T14:48:47.638" v="33" actId="47"/>
        <pc:sldMkLst>
          <pc:docMk/>
          <pc:sldMk cId="2624840246" sldId="470"/>
        </pc:sldMkLst>
      </pc:sldChg>
      <pc:sldChg chg="del">
        <pc:chgData name="Galuska, Laszlo /HU" userId="2b785261-7f52-4c93-8975-b8b049f7dc14" providerId="ADAL" clId="{97B30033-0D78-4FBA-9152-AF2A8CDB085E}" dt="2025-09-12T14:48:48.157" v="34" actId="47"/>
        <pc:sldMkLst>
          <pc:docMk/>
          <pc:sldMk cId="3207610076" sldId="471"/>
        </pc:sldMkLst>
      </pc:sldChg>
      <pc:sldChg chg="del">
        <pc:chgData name="Galuska, Laszlo /HU" userId="2b785261-7f52-4c93-8975-b8b049f7dc14" providerId="ADAL" clId="{97B30033-0D78-4FBA-9152-AF2A8CDB085E}" dt="2025-09-12T14:48:48.666" v="35" actId="47"/>
        <pc:sldMkLst>
          <pc:docMk/>
          <pc:sldMk cId="3566184773" sldId="472"/>
        </pc:sldMkLst>
      </pc:sldChg>
      <pc:sldChg chg="del">
        <pc:chgData name="Galuska, Laszlo /HU" userId="2b785261-7f52-4c93-8975-b8b049f7dc14" providerId="ADAL" clId="{97B30033-0D78-4FBA-9152-AF2A8CDB085E}" dt="2025-09-12T14:47:40.690" v="0" actId="47"/>
        <pc:sldMkLst>
          <pc:docMk/>
          <pc:sldMk cId="584768750" sldId="473"/>
        </pc:sldMkLst>
      </pc:sldChg>
      <pc:sldChg chg="del">
        <pc:chgData name="Galuska, Laszlo /HU" userId="2b785261-7f52-4c93-8975-b8b049f7dc14" providerId="ADAL" clId="{97B30033-0D78-4FBA-9152-AF2A8CDB085E}" dt="2025-09-12T14:47:42.160" v="1" actId="47"/>
        <pc:sldMkLst>
          <pc:docMk/>
          <pc:sldMk cId="2245777001" sldId="474"/>
        </pc:sldMkLst>
      </pc:sldChg>
      <pc:sldChg chg="del">
        <pc:chgData name="Galuska, Laszlo /HU" userId="2b785261-7f52-4c93-8975-b8b049f7dc14" providerId="ADAL" clId="{97B30033-0D78-4FBA-9152-AF2A8CDB085E}" dt="2025-09-12T14:48:03.113" v="9" actId="47"/>
        <pc:sldMkLst>
          <pc:docMk/>
          <pc:sldMk cId="3974081395" sldId="484"/>
        </pc:sldMkLst>
      </pc:sldChg>
      <pc:sldChg chg="del">
        <pc:chgData name="Galuska, Laszlo /HU" userId="2b785261-7f52-4c93-8975-b8b049f7dc14" providerId="ADAL" clId="{97B30033-0D78-4FBA-9152-AF2A8CDB085E}" dt="2025-09-12T14:48:01.241" v="8" actId="47"/>
        <pc:sldMkLst>
          <pc:docMk/>
          <pc:sldMk cId="3647397084" sldId="489"/>
        </pc:sldMkLst>
      </pc:sldChg>
      <pc:sldChg chg="del">
        <pc:chgData name="Galuska, Laszlo /HU" userId="2b785261-7f52-4c93-8975-b8b049f7dc14" providerId="ADAL" clId="{97B30033-0D78-4FBA-9152-AF2A8CDB085E}" dt="2025-09-12T14:50:37.889" v="49" actId="47"/>
        <pc:sldMkLst>
          <pc:docMk/>
          <pc:sldMk cId="3551009613" sldId="490"/>
        </pc:sldMkLst>
      </pc:sldChg>
      <pc:sldChg chg="del">
        <pc:chgData name="Galuska, Laszlo /HU" userId="2b785261-7f52-4c93-8975-b8b049f7dc14" providerId="ADAL" clId="{97B30033-0D78-4FBA-9152-AF2A8CDB085E}" dt="2025-09-12T14:50:37.412" v="48" actId="47"/>
        <pc:sldMkLst>
          <pc:docMk/>
          <pc:sldMk cId="148072300" sldId="491"/>
        </pc:sldMkLst>
      </pc:sldChg>
      <pc:sldChg chg="del">
        <pc:chgData name="Galuska, Laszlo /HU" userId="2b785261-7f52-4c93-8975-b8b049f7dc14" providerId="ADAL" clId="{97B30033-0D78-4FBA-9152-AF2A8CDB085E}" dt="2025-09-12T14:48:21.350" v="12" actId="47"/>
        <pc:sldMkLst>
          <pc:docMk/>
          <pc:sldMk cId="841187295" sldId="492"/>
        </pc:sldMkLst>
      </pc:sldChg>
      <pc:sldChg chg="del">
        <pc:chgData name="Galuska, Laszlo /HU" userId="2b785261-7f52-4c93-8975-b8b049f7dc14" providerId="ADAL" clId="{97B30033-0D78-4FBA-9152-AF2A8CDB085E}" dt="2025-09-12T14:50:38.291" v="50" actId="47"/>
        <pc:sldMkLst>
          <pc:docMk/>
          <pc:sldMk cId="667735440" sldId="493"/>
        </pc:sldMkLst>
      </pc:sldChg>
      <pc:sldChg chg="del">
        <pc:chgData name="Galuska, Laszlo /HU" userId="2b785261-7f52-4c93-8975-b8b049f7dc14" providerId="ADAL" clId="{97B30033-0D78-4FBA-9152-AF2A8CDB085E}" dt="2025-09-12T14:50:38.727" v="51" actId="47"/>
        <pc:sldMkLst>
          <pc:docMk/>
          <pc:sldMk cId="1919858877" sldId="494"/>
        </pc:sldMkLst>
      </pc:sldChg>
      <pc:sldChg chg="del">
        <pc:chgData name="Galuska, Laszlo /HU" userId="2b785261-7f52-4c93-8975-b8b049f7dc14" providerId="ADAL" clId="{97B30033-0D78-4FBA-9152-AF2A8CDB085E}" dt="2025-09-12T14:50:39.196" v="52" actId="47"/>
        <pc:sldMkLst>
          <pc:docMk/>
          <pc:sldMk cId="2297035494" sldId="495"/>
        </pc:sldMkLst>
      </pc:sldChg>
      <pc:sldChg chg="del">
        <pc:chgData name="Galuska, Laszlo /HU" userId="2b785261-7f52-4c93-8975-b8b049f7dc14" providerId="ADAL" clId="{97B30033-0D78-4FBA-9152-AF2A8CDB085E}" dt="2025-09-12T14:50:39.717" v="53" actId="47"/>
        <pc:sldMkLst>
          <pc:docMk/>
          <pc:sldMk cId="897342338" sldId="496"/>
        </pc:sldMkLst>
      </pc:sldChg>
      <pc:sldChg chg="del">
        <pc:chgData name="Galuska, Laszlo /HU" userId="2b785261-7f52-4c93-8975-b8b049f7dc14" providerId="ADAL" clId="{97B30033-0D78-4FBA-9152-AF2A8CDB085E}" dt="2025-09-12T14:50:40.209" v="54" actId="47"/>
        <pc:sldMkLst>
          <pc:docMk/>
          <pc:sldMk cId="1177832767" sldId="497"/>
        </pc:sldMkLst>
      </pc:sldChg>
      <pc:sldChg chg="del">
        <pc:chgData name="Galuska, Laszlo /HU" userId="2b785261-7f52-4c93-8975-b8b049f7dc14" providerId="ADAL" clId="{97B30033-0D78-4FBA-9152-AF2A8CDB085E}" dt="2025-09-12T14:48:30.528" v="20" actId="47"/>
        <pc:sldMkLst>
          <pc:docMk/>
          <pc:sldMk cId="1759408251" sldId="499"/>
        </pc:sldMkLst>
      </pc:sldChg>
      <pc:sldChg chg="del">
        <pc:chgData name="Galuska, Laszlo /HU" userId="2b785261-7f52-4c93-8975-b8b049f7dc14" providerId="ADAL" clId="{97B30033-0D78-4FBA-9152-AF2A8CDB085E}" dt="2025-09-12T14:48:29.859" v="19" actId="47"/>
        <pc:sldMkLst>
          <pc:docMk/>
          <pc:sldMk cId="1039550537" sldId="501"/>
        </pc:sldMkLst>
      </pc:sldChg>
      <pc:sldChg chg="del">
        <pc:chgData name="Galuska, Laszlo /HU" userId="2b785261-7f52-4c93-8975-b8b049f7dc14" providerId="ADAL" clId="{97B30033-0D78-4FBA-9152-AF2A8CDB085E}" dt="2025-09-12T14:47:43.718" v="2" actId="47"/>
        <pc:sldMkLst>
          <pc:docMk/>
          <pc:sldMk cId="1970066324" sldId="502"/>
        </pc:sldMkLst>
      </pc:sldChg>
      <pc:sldChg chg="del">
        <pc:chgData name="Galuska, Laszlo /HU" userId="2b785261-7f52-4c93-8975-b8b049f7dc14" providerId="ADAL" clId="{97B30033-0D78-4FBA-9152-AF2A8CDB085E}" dt="2025-09-12T14:50:41.912" v="55" actId="47"/>
        <pc:sldMkLst>
          <pc:docMk/>
          <pc:sldMk cId="3968324458" sldId="503"/>
        </pc:sldMkLst>
      </pc:sldChg>
      <pc:sldChg chg="del">
        <pc:chgData name="Galuska, Laszlo /HU" userId="2b785261-7f52-4c93-8975-b8b049f7dc14" providerId="ADAL" clId="{97B30033-0D78-4FBA-9152-AF2A8CDB085E}" dt="2025-09-12T14:50:42.308" v="56" actId="47"/>
        <pc:sldMkLst>
          <pc:docMk/>
          <pc:sldMk cId="1775779574" sldId="504"/>
        </pc:sldMkLst>
      </pc:sldChg>
      <pc:sldChg chg="del">
        <pc:chgData name="Galuska, Laszlo /HU" userId="2b785261-7f52-4c93-8975-b8b049f7dc14" providerId="ADAL" clId="{97B30033-0D78-4FBA-9152-AF2A8CDB085E}" dt="2025-09-12T14:50:42.790" v="57" actId="47"/>
        <pc:sldMkLst>
          <pc:docMk/>
          <pc:sldMk cId="2553234640" sldId="505"/>
        </pc:sldMkLst>
      </pc:sldChg>
      <pc:sldChg chg="del">
        <pc:chgData name="Galuska, Laszlo /HU" userId="2b785261-7f52-4c93-8975-b8b049f7dc14" providerId="ADAL" clId="{97B30033-0D78-4FBA-9152-AF2A8CDB085E}" dt="2025-09-12T14:50:43.198" v="58" actId="47"/>
        <pc:sldMkLst>
          <pc:docMk/>
          <pc:sldMk cId="4128774208" sldId="506"/>
        </pc:sldMkLst>
      </pc:sldChg>
      <pc:sldChg chg="del">
        <pc:chgData name="Galuska, Laszlo /HU" userId="2b785261-7f52-4c93-8975-b8b049f7dc14" providerId="ADAL" clId="{97B30033-0D78-4FBA-9152-AF2A8CDB085E}" dt="2025-09-12T14:50:43.692" v="59" actId="47"/>
        <pc:sldMkLst>
          <pc:docMk/>
          <pc:sldMk cId="3898953452" sldId="507"/>
        </pc:sldMkLst>
      </pc:sldChg>
      <pc:sldChg chg="del">
        <pc:chgData name="Galuska, Laszlo /HU" userId="2b785261-7f52-4c93-8975-b8b049f7dc14" providerId="ADAL" clId="{97B30033-0D78-4FBA-9152-AF2A8CDB085E}" dt="2025-09-12T14:50:44.261" v="60" actId="47"/>
        <pc:sldMkLst>
          <pc:docMk/>
          <pc:sldMk cId="2993996507" sldId="509"/>
        </pc:sldMkLst>
      </pc:sldChg>
      <pc:sldChg chg="del">
        <pc:chgData name="Galuska, Laszlo /HU" userId="2b785261-7f52-4c93-8975-b8b049f7dc14" providerId="ADAL" clId="{97B30033-0D78-4FBA-9152-AF2A8CDB085E}" dt="2025-09-12T14:50:44.913" v="61" actId="47"/>
        <pc:sldMkLst>
          <pc:docMk/>
          <pc:sldMk cId="4066411886" sldId="510"/>
        </pc:sldMkLst>
      </pc:sldChg>
      <pc:sldChg chg="del">
        <pc:chgData name="Galuska, Laszlo /HU" userId="2b785261-7f52-4c93-8975-b8b049f7dc14" providerId="ADAL" clId="{97B30033-0D78-4FBA-9152-AF2A8CDB085E}" dt="2025-09-12T14:50:46.368" v="62" actId="47"/>
        <pc:sldMkLst>
          <pc:docMk/>
          <pc:sldMk cId="1529518944" sldId="511"/>
        </pc:sldMkLst>
      </pc:sldChg>
      <pc:sldChg chg="del">
        <pc:chgData name="Galuska, Laszlo /HU" userId="2b785261-7f52-4c93-8975-b8b049f7dc14" providerId="ADAL" clId="{97B30033-0D78-4FBA-9152-AF2A8CDB085E}" dt="2025-09-12T14:48:22.188" v="13" actId="47"/>
        <pc:sldMkLst>
          <pc:docMk/>
          <pc:sldMk cId="2231081245" sldId="512"/>
        </pc:sldMkLst>
      </pc:sldChg>
      <pc:sldChg chg="del">
        <pc:chgData name="Galuska, Laszlo /HU" userId="2b785261-7f52-4c93-8975-b8b049f7dc14" providerId="ADAL" clId="{97B30033-0D78-4FBA-9152-AF2A8CDB085E}" dt="2025-09-12T14:48:50.327" v="37" actId="47"/>
        <pc:sldMkLst>
          <pc:docMk/>
          <pc:sldMk cId="2971687047" sldId="2145706203"/>
        </pc:sldMkLst>
      </pc:sldChg>
      <pc:sldChg chg="del">
        <pc:chgData name="Galuska, Laszlo /HU" userId="2b785261-7f52-4c93-8975-b8b049f7dc14" providerId="ADAL" clId="{97B30033-0D78-4FBA-9152-AF2A8CDB085E}" dt="2025-09-12T14:48:50.792" v="38" actId="47"/>
        <pc:sldMkLst>
          <pc:docMk/>
          <pc:sldMk cId="1650412267" sldId="2145706204"/>
        </pc:sldMkLst>
      </pc:sldChg>
      <pc:sldChg chg="del">
        <pc:chgData name="Galuska, Laszlo /HU" userId="2b785261-7f52-4c93-8975-b8b049f7dc14" providerId="ADAL" clId="{97B30033-0D78-4FBA-9152-AF2A8CDB085E}" dt="2025-09-12T14:48:51.355" v="39" actId="47"/>
        <pc:sldMkLst>
          <pc:docMk/>
          <pc:sldMk cId="1571647423" sldId="2145706205"/>
        </pc:sldMkLst>
      </pc:sldChg>
      <pc:sldChg chg="del">
        <pc:chgData name="Galuska, Laszlo /HU" userId="2b785261-7f52-4c93-8975-b8b049f7dc14" providerId="ADAL" clId="{97B30033-0D78-4FBA-9152-AF2A8CDB085E}" dt="2025-09-12T14:48:51.949" v="40" actId="47"/>
        <pc:sldMkLst>
          <pc:docMk/>
          <pc:sldMk cId="1027358822" sldId="2145706206"/>
        </pc:sldMkLst>
      </pc:sldChg>
      <pc:sldChg chg="del">
        <pc:chgData name="Galuska, Laszlo /HU" userId="2b785261-7f52-4c93-8975-b8b049f7dc14" providerId="ADAL" clId="{97B30033-0D78-4FBA-9152-AF2A8CDB085E}" dt="2025-09-12T14:48:55.769" v="42" actId="47"/>
        <pc:sldMkLst>
          <pc:docMk/>
          <pc:sldMk cId="4261992259" sldId="2145706207"/>
        </pc:sldMkLst>
      </pc:sldChg>
      <pc:sldChg chg="del">
        <pc:chgData name="Galuska, Laszlo /HU" userId="2b785261-7f52-4c93-8975-b8b049f7dc14" providerId="ADAL" clId="{97B30033-0D78-4FBA-9152-AF2A8CDB085E}" dt="2025-09-12T14:48:57.084" v="43" actId="47"/>
        <pc:sldMkLst>
          <pc:docMk/>
          <pc:sldMk cId="377573371" sldId="2145706208"/>
        </pc:sldMkLst>
      </pc:sldChg>
      <pc:sldChg chg="del">
        <pc:chgData name="Galuska, Laszlo /HU" userId="2b785261-7f52-4c93-8975-b8b049f7dc14" providerId="ADAL" clId="{97B30033-0D78-4FBA-9152-AF2A8CDB085E}" dt="2025-09-12T14:48:29.292" v="18" actId="47"/>
        <pc:sldMkLst>
          <pc:docMk/>
          <pc:sldMk cId="1177991685" sldId="2145706219"/>
        </pc:sldMkLst>
      </pc:sldChg>
      <pc:sldChg chg="del">
        <pc:chgData name="Galuska, Laszlo /HU" userId="2b785261-7f52-4c93-8975-b8b049f7dc14" providerId="ADAL" clId="{97B30033-0D78-4FBA-9152-AF2A8CDB085E}" dt="2025-09-12T14:48:36.028" v="26" actId="47"/>
        <pc:sldMkLst>
          <pc:docMk/>
          <pc:sldMk cId="2055898654" sldId="2145706221"/>
        </pc:sldMkLst>
      </pc:sldChg>
      <pc:sldChg chg="del">
        <pc:chgData name="Galuska, Laszlo /HU" userId="2b785261-7f52-4c93-8975-b8b049f7dc14" providerId="ADAL" clId="{97B30033-0D78-4FBA-9152-AF2A8CDB085E}" dt="2025-09-12T14:48:49.724" v="36" actId="47"/>
        <pc:sldMkLst>
          <pc:docMk/>
          <pc:sldMk cId="2722832828" sldId="2145706222"/>
        </pc:sldMkLst>
      </pc:sldChg>
      <pc:sldChg chg="del">
        <pc:chgData name="Galuska, Laszlo /HU" userId="2b785261-7f52-4c93-8975-b8b049f7dc14" providerId="ADAL" clId="{97B30033-0D78-4FBA-9152-AF2A8CDB085E}" dt="2025-09-12T14:48:31.241" v="21" actId="47"/>
        <pc:sldMkLst>
          <pc:docMk/>
          <pc:sldMk cId="3174951794" sldId="2145706223"/>
        </pc:sldMkLst>
      </pc:sldChg>
      <pc:sldChg chg="del">
        <pc:chgData name="Galuska, Laszlo /HU" userId="2b785261-7f52-4c93-8975-b8b049f7dc14" providerId="ADAL" clId="{97B30033-0D78-4FBA-9152-AF2A8CDB085E}" dt="2025-09-12T14:48:55.151" v="41" actId="47"/>
        <pc:sldMkLst>
          <pc:docMk/>
          <pc:sldMk cId="139713685" sldId="2145706224"/>
        </pc:sldMkLst>
      </pc:sldChg>
      <pc:sldChg chg="del">
        <pc:chgData name="Galuska, Laszlo /HU" userId="2b785261-7f52-4c93-8975-b8b049f7dc14" providerId="ADAL" clId="{97B30033-0D78-4FBA-9152-AF2A8CDB085E}" dt="2025-09-12T14:47:52.496" v="3" actId="47"/>
        <pc:sldMkLst>
          <pc:docMk/>
          <pc:sldMk cId="3621630940" sldId="2145706227"/>
        </pc:sldMkLst>
      </pc:sldChg>
      <pc:sldChg chg="del">
        <pc:chgData name="Galuska, Laszlo /HU" userId="2b785261-7f52-4c93-8975-b8b049f7dc14" providerId="ADAL" clId="{97B30033-0D78-4FBA-9152-AF2A8CDB085E}" dt="2025-09-12T14:48:04.896" v="10" actId="47"/>
        <pc:sldMkLst>
          <pc:docMk/>
          <pc:sldMk cId="3830762233" sldId="2145706228"/>
        </pc:sldMkLst>
      </pc:sldChg>
      <pc:sldChg chg="del">
        <pc:chgData name="Galuska, Laszlo /HU" userId="2b785261-7f52-4c93-8975-b8b049f7dc14" providerId="ADAL" clId="{97B30033-0D78-4FBA-9152-AF2A8CDB085E}" dt="2025-09-12T14:50:08.343" v="44" actId="47"/>
        <pc:sldMkLst>
          <pc:docMk/>
          <pc:sldMk cId="3360913744" sldId="2145706229"/>
        </pc:sldMkLst>
      </pc:sldChg>
      <pc:sldChg chg="del">
        <pc:chgData name="Galuska, Laszlo /HU" userId="2b785261-7f52-4c93-8975-b8b049f7dc14" providerId="ADAL" clId="{97B30033-0D78-4FBA-9152-AF2A8CDB085E}" dt="2025-09-12T14:50:09.091" v="45" actId="47"/>
        <pc:sldMkLst>
          <pc:docMk/>
          <pc:sldMk cId="907882916" sldId="2145706230"/>
        </pc:sldMkLst>
      </pc:sldChg>
      <pc:sldChg chg="del">
        <pc:chgData name="Galuska, Laszlo /HU" userId="2b785261-7f52-4c93-8975-b8b049f7dc14" providerId="ADAL" clId="{97B30033-0D78-4FBA-9152-AF2A8CDB085E}" dt="2025-09-12T14:48:43.765" v="28" actId="47"/>
        <pc:sldMkLst>
          <pc:docMk/>
          <pc:sldMk cId="634301595" sldId="2145706231"/>
        </pc:sldMkLst>
      </pc:sldChg>
      <pc:sldChg chg="del">
        <pc:chgData name="Galuska, Laszlo /HU" userId="2b785261-7f52-4c93-8975-b8b049f7dc14" providerId="ADAL" clId="{97B30033-0D78-4FBA-9152-AF2A8CDB085E}" dt="2025-09-12T14:50:09.620" v="46" actId="47"/>
        <pc:sldMkLst>
          <pc:docMk/>
          <pc:sldMk cId="1373429952" sldId="2145706232"/>
        </pc:sldMkLst>
      </pc:sldChg>
      <pc:sldChg chg="del">
        <pc:chgData name="Galuska, Laszlo /HU" userId="2b785261-7f52-4c93-8975-b8b049f7dc14" providerId="ADAL" clId="{97B30033-0D78-4FBA-9152-AF2A8CDB085E}" dt="2025-09-12T14:48:44.228" v="29" actId="47"/>
        <pc:sldMkLst>
          <pc:docMk/>
          <pc:sldMk cId="2055416876" sldId="2145706233"/>
        </pc:sldMkLst>
      </pc:sldChg>
      <pc:sldChg chg="del">
        <pc:chgData name="Galuska, Laszlo /HU" userId="2b785261-7f52-4c93-8975-b8b049f7dc14" providerId="ADAL" clId="{97B30033-0D78-4FBA-9152-AF2A8CDB085E}" dt="2025-09-12T14:48:44.748" v="30" actId="47"/>
        <pc:sldMkLst>
          <pc:docMk/>
          <pc:sldMk cId="4232960615" sldId="2145706234"/>
        </pc:sldMkLst>
      </pc:sldChg>
      <pc:sldChg chg="del">
        <pc:chgData name="Galuska, Laszlo /HU" userId="2b785261-7f52-4c93-8975-b8b049f7dc14" providerId="ADAL" clId="{97B30033-0D78-4FBA-9152-AF2A8CDB085E}" dt="2025-09-12T14:48:45.289" v="31" actId="47"/>
        <pc:sldMkLst>
          <pc:docMk/>
          <pc:sldMk cId="4085618498" sldId="2145706235"/>
        </pc:sldMkLst>
      </pc:sldChg>
      <pc:sldChg chg="del">
        <pc:chgData name="Galuska, Laszlo /HU" userId="2b785261-7f52-4c93-8975-b8b049f7dc14" providerId="ADAL" clId="{97B30033-0D78-4FBA-9152-AF2A8CDB085E}" dt="2025-09-12T14:48:45.813" v="32" actId="47"/>
        <pc:sldMkLst>
          <pc:docMk/>
          <pc:sldMk cId="1588958637" sldId="2145706236"/>
        </pc:sldMkLst>
      </pc:sldChg>
      <pc:sldChg chg="del">
        <pc:chgData name="Galuska, Laszlo /HU" userId="2b785261-7f52-4c93-8975-b8b049f7dc14" providerId="ADAL" clId="{97B30033-0D78-4FBA-9152-AF2A8CDB085E}" dt="2025-09-12T14:48:31.851" v="22" actId="47"/>
        <pc:sldMkLst>
          <pc:docMk/>
          <pc:sldMk cId="1184103323" sldId="2145706237"/>
        </pc:sldMkLst>
      </pc:sldChg>
      <pc:sldChg chg="del">
        <pc:chgData name="Galuska, Laszlo /HU" userId="2b785261-7f52-4c93-8975-b8b049f7dc14" providerId="ADAL" clId="{97B30033-0D78-4FBA-9152-AF2A8CDB085E}" dt="2025-09-12T14:48:32.548" v="23" actId="47"/>
        <pc:sldMkLst>
          <pc:docMk/>
          <pc:sldMk cId="1098317689" sldId="2145706238"/>
        </pc:sldMkLst>
      </pc:sldChg>
      <pc:sldChg chg="del">
        <pc:chgData name="Galuska, Laszlo /HU" userId="2b785261-7f52-4c93-8975-b8b049f7dc14" providerId="ADAL" clId="{97B30033-0D78-4FBA-9152-AF2A8CDB085E}" dt="2025-09-12T14:48:33.105" v="24" actId="47"/>
        <pc:sldMkLst>
          <pc:docMk/>
          <pc:sldMk cId="724814853" sldId="2145706239"/>
        </pc:sldMkLst>
      </pc:sldChg>
      <pc:sldChg chg="del">
        <pc:chgData name="Galuska, Laszlo /HU" userId="2b785261-7f52-4c93-8975-b8b049f7dc14" providerId="ADAL" clId="{97B30033-0D78-4FBA-9152-AF2A8CDB085E}" dt="2025-09-12T14:47:54.261" v="4" actId="47"/>
        <pc:sldMkLst>
          <pc:docMk/>
          <pc:sldMk cId="91617757" sldId="2145706240"/>
        </pc:sldMkLst>
      </pc:sldChg>
      <pc:sldChg chg="del">
        <pc:chgData name="Galuska, Laszlo /HU" userId="2b785261-7f52-4c93-8975-b8b049f7dc14" providerId="ADAL" clId="{97B30033-0D78-4FBA-9152-AF2A8CDB085E}" dt="2025-09-12T14:48:33.795" v="25" actId="47"/>
        <pc:sldMkLst>
          <pc:docMk/>
          <pc:sldMk cId="2633085091" sldId="2145706241"/>
        </pc:sldMkLst>
      </pc:sldChg>
      <pc:sldChg chg="del">
        <pc:chgData name="Galuska, Laszlo /HU" userId="2b785261-7f52-4c93-8975-b8b049f7dc14" providerId="ADAL" clId="{97B30033-0D78-4FBA-9152-AF2A8CDB085E}" dt="2025-09-12T14:47:55.912" v="5" actId="47"/>
        <pc:sldMkLst>
          <pc:docMk/>
          <pc:sldMk cId="3654088096" sldId="2145706242"/>
        </pc:sldMkLst>
      </pc:sldChg>
      <pc:sldChg chg="del">
        <pc:chgData name="Galuska, Laszlo /HU" userId="2b785261-7f52-4c93-8975-b8b049f7dc14" providerId="ADAL" clId="{97B30033-0D78-4FBA-9152-AF2A8CDB085E}" dt="2025-09-12T14:47:57.368" v="6" actId="47"/>
        <pc:sldMkLst>
          <pc:docMk/>
          <pc:sldMk cId="4042911427" sldId="2145706243"/>
        </pc:sldMkLst>
      </pc:sldChg>
      <pc:sldChg chg="del">
        <pc:chgData name="Galuska, Laszlo /HU" userId="2b785261-7f52-4c93-8975-b8b049f7dc14" providerId="ADAL" clId="{97B30033-0D78-4FBA-9152-AF2A8CDB085E}" dt="2025-09-12T14:47:58.933" v="7" actId="47"/>
        <pc:sldMkLst>
          <pc:docMk/>
          <pc:sldMk cId="2712041327" sldId="2145706244"/>
        </pc:sldMkLst>
      </pc:sldChg>
      <pc:sldChg chg="del">
        <pc:chgData name="Galuska, Laszlo /HU" userId="2b785261-7f52-4c93-8975-b8b049f7dc14" providerId="ADAL" clId="{97B30033-0D78-4FBA-9152-AF2A8CDB085E}" dt="2025-09-12T14:48:06.472" v="11" actId="47"/>
        <pc:sldMkLst>
          <pc:docMk/>
          <pc:sldMk cId="2995676985" sldId="2145706245"/>
        </pc:sldMkLst>
      </pc:sldChg>
      <pc:sldChg chg="del">
        <pc:chgData name="Galuska, Laszlo /HU" userId="2b785261-7f52-4c93-8975-b8b049f7dc14" providerId="ADAL" clId="{97B30033-0D78-4FBA-9152-AF2A8CDB085E}" dt="2025-09-12T14:48:26.702" v="14" actId="47"/>
        <pc:sldMkLst>
          <pc:docMk/>
          <pc:sldMk cId="927511272" sldId="2145706246"/>
        </pc:sldMkLst>
      </pc:sldChg>
      <pc:sldChg chg="del">
        <pc:chgData name="Galuska, Laszlo /HU" userId="2b785261-7f52-4c93-8975-b8b049f7dc14" providerId="ADAL" clId="{97B30033-0D78-4FBA-9152-AF2A8CDB085E}" dt="2025-09-12T14:50:10.288" v="47" actId="47"/>
        <pc:sldMkLst>
          <pc:docMk/>
          <pc:sldMk cId="2547882656" sldId="2145706247"/>
        </pc:sldMkLst>
      </pc:sldChg>
      <pc:sldMasterChg chg="delSldLayout">
        <pc:chgData name="Galuska, Laszlo /HU" userId="2b785261-7f52-4c93-8975-b8b049f7dc14" providerId="ADAL" clId="{97B30033-0D78-4FBA-9152-AF2A8CDB085E}" dt="2025-09-12T14:50:44.913" v="61" actId="47"/>
        <pc:sldMasterMkLst>
          <pc:docMk/>
          <pc:sldMasterMk cId="3151943811" sldId="2147483688"/>
        </pc:sldMasterMkLst>
        <pc:sldLayoutChg chg="del">
          <pc:chgData name="Galuska, Laszlo /HU" userId="2b785261-7f52-4c93-8975-b8b049f7dc14" providerId="ADAL" clId="{97B30033-0D78-4FBA-9152-AF2A8CDB085E}" dt="2025-09-12T14:50:44.913" v="61" actId="47"/>
          <pc:sldLayoutMkLst>
            <pc:docMk/>
            <pc:sldMasterMk cId="3151943811" sldId="2147483688"/>
            <pc:sldLayoutMk cId="4239697926" sldId="2147483876"/>
          </pc:sldLayoutMkLst>
        </pc:sldLayoutChg>
        <pc:sldLayoutChg chg="del">
          <pc:chgData name="Galuska, Laszlo /HU" userId="2b785261-7f52-4c93-8975-b8b049f7dc14" providerId="ADAL" clId="{97B30033-0D78-4FBA-9152-AF2A8CDB085E}" dt="2025-09-12T14:48:26.702" v="14" actId="47"/>
          <pc:sldLayoutMkLst>
            <pc:docMk/>
            <pc:sldMasterMk cId="3151943811" sldId="2147483688"/>
            <pc:sldLayoutMk cId="1392406465" sldId="21474838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6450-9315-4D32-9EF2-2AE82DFD7AF3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963A-1723-4BC2-8557-44BD11894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27F7-5392-133C-9FD1-03E62C94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9EF34-A5E8-B36B-F074-1C18E20C5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4531B-03D1-A81A-C2EC-B09760059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4B90-E244-FE6A-40CE-15A4839DE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8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AF8D-D9A2-0E3C-BACF-B55AF58D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D70FC-0352-9E69-C2FE-4D28E9CEA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50176-C164-4A91-F0F4-D4300AFCA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D8349-E69F-88EB-EC02-7DDC8E851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71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5B35F-462C-3E44-3EAD-409F85D7E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BBAE8-B280-F39A-5DA1-0D8A625AA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F5255-2D7B-4165-F14E-6EBF831C7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B0A83-8113-9985-9AA4-AA85C3310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2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21B21-B28A-58F3-4B16-904085DA2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616DD-E6AC-A496-1292-BDC2A8B9B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64EA8-ECA1-919A-04FB-CE310CC0A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62970-5405-406D-9E9D-1B07EBA8A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8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8.sv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sv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28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2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596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506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4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1488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6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0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7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1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 (White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7755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794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725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4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44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634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115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764445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787589"/>
            <a:ext cx="764402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428424"/>
            <a:ext cx="764402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05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Empha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29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18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40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38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5371001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87589"/>
            <a:ext cx="5370568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5" y="1428424"/>
            <a:ext cx="5370568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4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4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8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58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1600" y="1789011"/>
            <a:ext cx="5371435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5999" y="1789011"/>
            <a:ext cx="5361711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119159"/>
            <a:ext cx="2745600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119159"/>
            <a:ext cx="2744537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4"/>
            <a:ext cx="113136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85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29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83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58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359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418872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3354077"/>
            <a:ext cx="1379716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418872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385508"/>
            <a:ext cx="1178053" cy="276908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8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59071"/>
            <a:ext cx="2822400" cy="4479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276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22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168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89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402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Section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7750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1_Section 1">
    <p:bg>
      <p:bgPr>
        <a:solidFill>
          <a:srgbClr val="01857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172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2;p33">
            <a:extLst>
              <a:ext uri="{FF2B5EF4-FFF2-40B4-BE49-F238E27FC236}">
                <a16:creationId xmlns:a16="http://schemas.microsoft.com/office/drawing/2014/main" id="{AB6F947F-D209-045B-C7CD-49DD353ECDF7}"/>
              </a:ext>
            </a:extLst>
          </p:cNvPr>
          <p:cNvSpPr/>
          <p:nvPr userDrawn="1"/>
        </p:nvSpPr>
        <p:spPr>
          <a:xfrm>
            <a:off x="0" y="5677167"/>
            <a:ext cx="11296800" cy="11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40;p9">
            <a:extLst>
              <a:ext uri="{FF2B5EF4-FFF2-40B4-BE49-F238E27FC236}">
                <a16:creationId xmlns:a16="http://schemas.microsoft.com/office/drawing/2014/main" id="{9CDA3FAD-129C-7F7B-9BB5-558D4E0ED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18C4B-7331-AE36-CE78-EFA6F2C027A4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6" name="Google Shape;771;p119">
              <a:extLst>
                <a:ext uri="{FF2B5EF4-FFF2-40B4-BE49-F238E27FC236}">
                  <a16:creationId xmlns:a16="http://schemas.microsoft.com/office/drawing/2014/main" id="{485ACB31-CDCF-C447-A93C-C7C478731120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772;p119">
              <a:extLst>
                <a:ext uri="{FF2B5EF4-FFF2-40B4-BE49-F238E27FC236}">
                  <a16:creationId xmlns:a16="http://schemas.microsoft.com/office/drawing/2014/main" id="{33E09379-1B23-EAD7-F1AA-CBA7DDF1359B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45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lant 2" preserve="1" userDrawn="1">
  <p:cSld name="Title + Sla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9">
            <a:extLst>
              <a:ext uri="{FF2B5EF4-FFF2-40B4-BE49-F238E27FC236}">
                <a16:creationId xmlns:a16="http://schemas.microsoft.com/office/drawing/2014/main" id="{EA31EB1F-7B95-D560-18F8-6CE1B9ED83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105626F-1C02-EF6C-79E8-A47E83237E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944F4-1D21-0FC2-E470-594683C212CC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5" name="Google Shape;771;p119">
              <a:extLst>
                <a:ext uri="{FF2B5EF4-FFF2-40B4-BE49-F238E27FC236}">
                  <a16:creationId xmlns:a16="http://schemas.microsoft.com/office/drawing/2014/main" id="{6EC712E0-B6A1-A65C-BD03-1D59CD6B81D9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72;p119">
              <a:extLst>
                <a:ext uri="{FF2B5EF4-FFF2-40B4-BE49-F238E27FC236}">
                  <a16:creationId xmlns:a16="http://schemas.microsoft.com/office/drawing/2014/main" id="{A5826F5D-71C5-D4F1-9665-C83278C924C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5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">
          <p15:clr>
            <a:srgbClr val="FA7B17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3" preserve="1">
  <p:cSld name="Cover slide 3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8660234" y="-21264"/>
            <a:ext cx="3573433" cy="6879264"/>
          </a:xfrm>
          <a:custGeom>
            <a:avLst/>
            <a:gdLst/>
            <a:ahLst/>
            <a:cxnLst/>
            <a:rect l="l" t="t" r="r" b="b"/>
            <a:pathLst>
              <a:path w="107203" h="207345" extrusionOk="0">
                <a:moveTo>
                  <a:pt x="106561" y="207345"/>
                </a:moveTo>
                <a:lnTo>
                  <a:pt x="107203" y="0"/>
                </a:lnTo>
                <a:lnTo>
                  <a:pt x="21826" y="394"/>
                </a:lnTo>
                <a:lnTo>
                  <a:pt x="0" y="20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1606" b="1606"/>
          <a:stretch/>
        </p:blipFill>
        <p:spPr>
          <a:xfrm>
            <a:off x="10060033" y="4791169"/>
            <a:ext cx="1815600" cy="17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 rot="195">
            <a:off x="406458" y="1948223"/>
            <a:ext cx="7198151" cy="880226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6400" b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 rot="-628">
            <a:off x="406393" y="3641785"/>
            <a:ext cx="6696551" cy="1148800"/>
          </a:xfrm>
          <a:prstGeom prst="rect">
            <a:avLst/>
          </a:prstGeom>
        </p:spPr>
        <p:txBody>
          <a:bodyPr spcFirstLastPara="1" wrap="square" lIns="90000" tIns="5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406400" y="5103663"/>
            <a:ext cx="3403600" cy="53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54000" rIns="91425" bIns="54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3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787589"/>
            <a:ext cx="2827013" cy="44514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332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8" y="985499"/>
            <a:ext cx="7394749" cy="286660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867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1135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1937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741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350332" y="2949165"/>
            <a:ext cx="1691347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0332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915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51915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51937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51937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680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5680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27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left)" preserve="1">
  <p:cSld name="Side image teal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9699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413267" y="1524000"/>
            <a:ext cx="3508800" cy="4588933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095999" y="596901"/>
            <a:ext cx="5706535" cy="551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8936E-EA83-607C-5D94-EB73F430655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ACC6E71-F7F0-D6C6-CF25-53E1C5E17EB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5FE99A8-9054-E521-1B5D-625E4642705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right)" preserve="1">
  <p:cSld name="Side image teal (right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flipH="1">
            <a:off x="6915368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400" y="596901"/>
            <a:ext cx="5689600" cy="55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8261300" y="1523999"/>
            <a:ext cx="3541233" cy="456087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4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– Big" preserve="1">
  <p:cSld name="Numbers – Bi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hasCustomPrompt="1"/>
          </p:nvPr>
        </p:nvSpPr>
        <p:spPr>
          <a:xfrm>
            <a:off x="4856400" y="1500400"/>
            <a:ext cx="7335600" cy="3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21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1467700" y="2169333"/>
            <a:ext cx="2768800" cy="2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990067" y="1378033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3"/>
          </p:nvPr>
        </p:nvSpPr>
        <p:spPr>
          <a:xfrm>
            <a:off x="4990067" y="4496236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19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4175186"/>
            <a:ext cx="7988000" cy="1937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521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– 1" preserve="1">
  <p:cSld name="Headline –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l="16792" r="17915"/>
          <a:stretch/>
        </p:blipFill>
        <p:spPr>
          <a:xfrm rot="5400000">
            <a:off x="5829099" y="469008"/>
            <a:ext cx="6853967" cy="590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06401" y="1388534"/>
            <a:ext cx="8679367" cy="732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406401" y="2346385"/>
            <a:ext cx="5897367" cy="3605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1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Intro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5129267" y="1524000"/>
            <a:ext cx="6673267" cy="4119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-32400" y="-9399"/>
            <a:ext cx="5161667" cy="6904433"/>
          </a:xfrm>
          <a:custGeom>
            <a:avLst/>
            <a:gdLst/>
            <a:ahLst/>
            <a:cxnLst/>
            <a:rect l="l" t="t" r="r" b="b"/>
            <a:pathLst>
              <a:path w="141686" h="207133" extrusionOk="0">
                <a:moveTo>
                  <a:pt x="830" y="0"/>
                </a:moveTo>
                <a:lnTo>
                  <a:pt x="0" y="206752"/>
                </a:lnTo>
                <a:lnTo>
                  <a:pt x="119634" y="207133"/>
                </a:lnTo>
                <a:lnTo>
                  <a:pt x="141686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06401" y="1524000"/>
            <a:ext cx="3759967" cy="2464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0D9873-5428-51FA-82FE-083B6B53D135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B716BA1F-FE7E-531A-6227-3E0437B5D63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2B5882B-FA3B-973B-7B44-7777F8BD2638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40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03913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1_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;p11">
            <a:extLst>
              <a:ext uri="{FF2B5EF4-FFF2-40B4-BE49-F238E27FC236}">
                <a16:creationId xmlns:a16="http://schemas.microsoft.com/office/drawing/2014/main" id="{AED2F05A-A61D-255E-BC4E-77F7521F1D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45A1F-9BB5-5192-CAB1-205A5A6CE36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4" name="Google Shape;771;p119">
              <a:extLst>
                <a:ext uri="{FF2B5EF4-FFF2-40B4-BE49-F238E27FC236}">
                  <a16:creationId xmlns:a16="http://schemas.microsoft.com/office/drawing/2014/main" id="{0DFA0A55-4158-79AE-ACB5-30A001E03DE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772;p119">
              <a:extLst>
                <a:ext uri="{FF2B5EF4-FFF2-40B4-BE49-F238E27FC236}">
                  <a16:creationId xmlns:a16="http://schemas.microsoft.com/office/drawing/2014/main" id="{9C671C3A-CE9E-ED1F-00BA-52A714D8F82C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87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978218" y="387985"/>
            <a:ext cx="934402" cy="38068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38CD7-0A84-4BA8-9815-AE4E5E73358C}"/>
              </a:ext>
            </a:extLst>
          </p:cNvPr>
          <p:cNvSpPr txBox="1"/>
          <p:nvPr userDrawn="1"/>
        </p:nvSpPr>
        <p:spPr>
          <a:xfrm>
            <a:off x="1000082" y="3453755"/>
            <a:ext cx="2924498" cy="257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b="1">
                <a:solidFill>
                  <a:schemeClr val="bg1"/>
                </a:solidFill>
              </a:rPr>
              <a:t>kpmg.com/powered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50188-A583-4D87-B87F-8559366FEA44}"/>
              </a:ext>
            </a:extLst>
          </p:cNvPr>
          <p:cNvGrpSpPr/>
          <p:nvPr userDrawn="1"/>
        </p:nvGrpSpPr>
        <p:grpSpPr>
          <a:xfrm>
            <a:off x="998476" y="295097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CDBDCF-2BDA-4660-A081-03D4954A053D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F7B42C-D71C-40D4-946C-7636ACFC549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37E949-BF41-4554-AEF3-BF362537E1FE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9705D8-33B7-4A7E-B54F-7011BFEC46B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961A11-ABEA-4896-9D74-3F0AB448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7F26E8E-8728-4DD8-9351-C3B718761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FBDA2C2-CAE6-4FDB-8E4E-40C03EAD5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CAE7E07-E577-49BF-A553-31CBEE93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0DDAADB-2D33-4E69-9D20-CF547A4B3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6F11D9-0F57-4CF5-AD2A-C0EED18DA7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98476" y="3765764"/>
            <a:ext cx="66148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Copyright owned by one or more of the KPMG International entities. KPMG International entities provide no services to clients. All rights reserved.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05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45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729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309863"/>
            <a:ext cx="11304000" cy="492915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437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6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0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70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9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0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683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A3E01-5EEB-9EDB-C6D6-01893F113E4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036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34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1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22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80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2C4DC0F5-A951-4DEC-8BB2-F4C6E12ACE19}"/>
              </a:ext>
            </a:extLst>
          </p:cNvPr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1157B-7108-4DB8-2F85-720615CFB516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9021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8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44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09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9681A-D811-4310-B4BD-E00FD33B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898983-EBE3-480E-8453-3EBE46A64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12000"/>
            <a:ext cx="11376025" cy="46672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E1B5D10-440D-A38F-618E-AF7F71B60125}"/>
              </a:ext>
            </a:extLst>
          </p:cNvPr>
          <p:cNvSpPr txBox="1">
            <a:spLocks/>
          </p:cNvSpPr>
          <p:nvPr userDrawn="1"/>
        </p:nvSpPr>
        <p:spPr>
          <a:xfrm>
            <a:off x="11483214" y="6397544"/>
            <a:ext cx="60159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361BB-625F-03D2-6BE8-CC0E45DDE38B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43315259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87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7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97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20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55DEC-8477-C328-A383-757F2217ED7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94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16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62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7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1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B6AC3-EC2C-011C-C9DF-0169DF888F8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82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83E4F-6787-048A-C8A9-2D3A5CB2EBF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1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7502-43DD-A44D-849E-3D8801E1F350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3410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3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6355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15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99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1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E0D32-8087-EB48-9F3C-7748429CD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820265"/>
            <a:ext cx="9692421" cy="4562720"/>
          </a:xfrm>
        </p:spPr>
        <p:txBody>
          <a:bodyPr/>
          <a:lstStyle>
            <a:lvl1pPr indent="-180000">
              <a:defRPr/>
            </a:lvl1pPr>
            <a:lvl2pPr marL="270000" indent="-270000">
              <a:defRPr/>
            </a:lvl2pPr>
            <a:lvl3pPr marL="540000" indent="-270000">
              <a:defRPr/>
            </a:lvl3pPr>
            <a:lvl4pPr marL="810000" indent="-270000">
              <a:defRPr/>
            </a:lvl4pPr>
            <a:lvl5pPr marL="1080000" indent="-270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289A4-2DF5-4B31-8B5F-F740D5476E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DAA3-B862-4C19-85C4-D67FA5559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993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96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9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2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8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11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8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22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5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36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47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50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5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89258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89140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143071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892586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891402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26816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7376332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7375148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6816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376332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375148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143071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92586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891402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43071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892586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91402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43071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892586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891402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626816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7376332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7375148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626816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7376332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375148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626816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376332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7375148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10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641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6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5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24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72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4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85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90.xml"/><Relationship Id="rId68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85.xml"/><Relationship Id="rId66" Type="http://schemas.openxmlformats.org/officeDocument/2006/relationships/slideLayout" Target="../slideLayouts/slideLayout93.xml"/><Relationship Id="rId74" Type="http://schemas.openxmlformats.org/officeDocument/2006/relationships/slideLayout" Target="../slideLayouts/slideLayout101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61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64" Type="http://schemas.openxmlformats.org/officeDocument/2006/relationships/slideLayout" Target="../slideLayouts/slideLayout91.xml"/><Relationship Id="rId69" Type="http://schemas.openxmlformats.org/officeDocument/2006/relationships/slideLayout" Target="../slideLayouts/slideLayout96.xml"/><Relationship Id="rId7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72" Type="http://schemas.openxmlformats.org/officeDocument/2006/relationships/slideLayout" Target="../slideLayouts/slideLayout99.xml"/><Relationship Id="rId80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86.xml"/><Relationship Id="rId67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62" Type="http://schemas.openxmlformats.org/officeDocument/2006/relationships/slideLayout" Target="../slideLayouts/slideLayout89.xml"/><Relationship Id="rId70" Type="http://schemas.openxmlformats.org/officeDocument/2006/relationships/slideLayout" Target="../slideLayouts/slideLayout97.xml"/><Relationship Id="rId75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87.xml"/><Relationship Id="rId65" Type="http://schemas.openxmlformats.org/officeDocument/2006/relationships/slideLayout" Target="../slideLayouts/slideLayout92.xml"/><Relationship Id="rId73" Type="http://schemas.openxmlformats.org/officeDocument/2006/relationships/slideLayout" Target="../slideLayouts/slideLayout100.xml"/><Relationship Id="rId78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47.xml"/><Relationship Id="rId47" Type="http://schemas.openxmlformats.org/officeDocument/2006/relationships/slideLayout" Target="../slideLayouts/slideLayout152.xml"/><Relationship Id="rId63" Type="http://schemas.openxmlformats.org/officeDocument/2006/relationships/slideLayout" Target="../slideLayouts/slideLayout168.xml"/><Relationship Id="rId68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53" Type="http://schemas.openxmlformats.org/officeDocument/2006/relationships/slideLayout" Target="../slideLayouts/slideLayout158.xml"/><Relationship Id="rId58" Type="http://schemas.openxmlformats.org/officeDocument/2006/relationships/slideLayout" Target="../slideLayouts/slideLayout163.xml"/><Relationship Id="rId74" Type="http://schemas.openxmlformats.org/officeDocument/2006/relationships/slideLayout" Target="../slideLayouts/slideLayout179.xml"/><Relationship Id="rId79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10.xml"/><Relationship Id="rId61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43" Type="http://schemas.openxmlformats.org/officeDocument/2006/relationships/slideLayout" Target="../slideLayouts/slideLayout148.xml"/><Relationship Id="rId48" Type="http://schemas.openxmlformats.org/officeDocument/2006/relationships/slideLayout" Target="../slideLayouts/slideLayout153.xml"/><Relationship Id="rId56" Type="http://schemas.openxmlformats.org/officeDocument/2006/relationships/slideLayout" Target="../slideLayouts/slideLayout161.xml"/><Relationship Id="rId64" Type="http://schemas.openxmlformats.org/officeDocument/2006/relationships/slideLayout" Target="../slideLayouts/slideLayout169.xml"/><Relationship Id="rId69" Type="http://schemas.openxmlformats.org/officeDocument/2006/relationships/slideLayout" Target="../slideLayouts/slideLayout174.xml"/><Relationship Id="rId7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13.xml"/><Relationship Id="rId51" Type="http://schemas.openxmlformats.org/officeDocument/2006/relationships/slideLayout" Target="../slideLayouts/slideLayout156.xml"/><Relationship Id="rId72" Type="http://schemas.openxmlformats.org/officeDocument/2006/relationships/slideLayout" Target="../slideLayouts/slideLayout177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51.xml"/><Relationship Id="rId59" Type="http://schemas.openxmlformats.org/officeDocument/2006/relationships/slideLayout" Target="../slideLayouts/slideLayout164.xml"/><Relationship Id="rId67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46.xml"/><Relationship Id="rId54" Type="http://schemas.openxmlformats.org/officeDocument/2006/relationships/slideLayout" Target="../slideLayouts/slideLayout159.xml"/><Relationship Id="rId62" Type="http://schemas.openxmlformats.org/officeDocument/2006/relationships/slideLayout" Target="../slideLayouts/slideLayout167.xml"/><Relationship Id="rId70" Type="http://schemas.openxmlformats.org/officeDocument/2006/relationships/slideLayout" Target="../slideLayouts/slideLayout175.xml"/><Relationship Id="rId75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49" Type="http://schemas.openxmlformats.org/officeDocument/2006/relationships/slideLayout" Target="../slideLayouts/slideLayout154.xml"/><Relationship Id="rId57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49.xml"/><Relationship Id="rId52" Type="http://schemas.openxmlformats.org/officeDocument/2006/relationships/slideLayout" Target="../slideLayouts/slideLayout157.xml"/><Relationship Id="rId60" Type="http://schemas.openxmlformats.org/officeDocument/2006/relationships/slideLayout" Target="../slideLayouts/slideLayout165.xml"/><Relationship Id="rId65" Type="http://schemas.openxmlformats.org/officeDocument/2006/relationships/slideLayout" Target="../slideLayouts/slideLayout170.xml"/><Relationship Id="rId73" Type="http://schemas.openxmlformats.org/officeDocument/2006/relationships/slideLayout" Target="../slideLayouts/slideLayout178.xml"/><Relationship Id="rId78" Type="http://schemas.openxmlformats.org/officeDocument/2006/relationships/slideLayout" Target="../slideLayouts/slideLayout183.xml"/><Relationship Id="rId81" Type="http://schemas.openxmlformats.org/officeDocument/2006/relationships/image" Target="../media/image7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39.xml"/><Relationship Id="rId50" Type="http://schemas.openxmlformats.org/officeDocument/2006/relationships/slideLayout" Target="../slideLayouts/slideLayout155.xml"/><Relationship Id="rId55" Type="http://schemas.openxmlformats.org/officeDocument/2006/relationships/slideLayout" Target="../slideLayouts/slideLayout160.xml"/><Relationship Id="rId7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12.xml"/><Relationship Id="rId7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45.xml"/><Relationship Id="rId45" Type="http://schemas.openxmlformats.org/officeDocument/2006/relationships/slideLayout" Target="../slideLayouts/slideLayout150.xml"/><Relationship Id="rId66" Type="http://schemas.openxmlformats.org/officeDocument/2006/relationships/slideLayout" Target="../slideLayouts/slideLayout1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8.xml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19.xml"/><Relationship Id="rId42" Type="http://schemas.openxmlformats.org/officeDocument/2006/relationships/slideLayout" Target="../slideLayouts/slideLayout240.xml"/><Relationship Id="rId47" Type="http://schemas.openxmlformats.org/officeDocument/2006/relationships/slideLayout" Target="../slideLayouts/slideLayout245.xml"/><Relationship Id="rId63" Type="http://schemas.openxmlformats.org/officeDocument/2006/relationships/slideLayout" Target="../slideLayouts/slideLayout261.xml"/><Relationship Id="rId68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30.xml"/><Relationship Id="rId37" Type="http://schemas.openxmlformats.org/officeDocument/2006/relationships/slideLayout" Target="../slideLayouts/slideLayout235.xml"/><Relationship Id="rId53" Type="http://schemas.openxmlformats.org/officeDocument/2006/relationships/slideLayout" Target="../slideLayouts/slideLayout251.xml"/><Relationship Id="rId58" Type="http://schemas.openxmlformats.org/officeDocument/2006/relationships/slideLayout" Target="../slideLayouts/slideLayout256.xml"/><Relationship Id="rId74" Type="http://schemas.openxmlformats.org/officeDocument/2006/relationships/slideLayout" Target="../slideLayouts/slideLayout272.xml"/><Relationship Id="rId79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03.xml"/><Relationship Id="rId61" Type="http://schemas.openxmlformats.org/officeDocument/2006/relationships/slideLayout" Target="../slideLayouts/slideLayout259.xml"/><Relationship Id="rId82" Type="http://schemas.openxmlformats.org/officeDocument/2006/relationships/theme" Target="../theme/theme6.xml"/><Relationship Id="rId1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Relationship Id="rId30" Type="http://schemas.openxmlformats.org/officeDocument/2006/relationships/slideLayout" Target="../slideLayouts/slideLayout228.xml"/><Relationship Id="rId35" Type="http://schemas.openxmlformats.org/officeDocument/2006/relationships/slideLayout" Target="../slideLayouts/slideLayout233.xml"/><Relationship Id="rId43" Type="http://schemas.openxmlformats.org/officeDocument/2006/relationships/slideLayout" Target="../slideLayouts/slideLayout241.xml"/><Relationship Id="rId48" Type="http://schemas.openxmlformats.org/officeDocument/2006/relationships/slideLayout" Target="../slideLayouts/slideLayout246.xml"/><Relationship Id="rId56" Type="http://schemas.openxmlformats.org/officeDocument/2006/relationships/slideLayout" Target="../slideLayouts/slideLayout254.xml"/><Relationship Id="rId64" Type="http://schemas.openxmlformats.org/officeDocument/2006/relationships/slideLayout" Target="../slideLayouts/slideLayout262.xml"/><Relationship Id="rId69" Type="http://schemas.openxmlformats.org/officeDocument/2006/relationships/slideLayout" Target="../slideLayouts/slideLayout267.xml"/><Relationship Id="rId77" Type="http://schemas.openxmlformats.org/officeDocument/2006/relationships/slideLayout" Target="../slideLayouts/slideLayout275.xml"/><Relationship Id="rId8" Type="http://schemas.openxmlformats.org/officeDocument/2006/relationships/slideLayout" Target="../slideLayouts/slideLayout206.xml"/><Relationship Id="rId51" Type="http://schemas.openxmlformats.org/officeDocument/2006/relationships/slideLayout" Target="../slideLayouts/slideLayout249.xml"/><Relationship Id="rId72" Type="http://schemas.openxmlformats.org/officeDocument/2006/relationships/slideLayout" Target="../slideLayouts/slideLayout270.xml"/><Relationship Id="rId80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33" Type="http://schemas.openxmlformats.org/officeDocument/2006/relationships/slideLayout" Target="../slideLayouts/slideLayout231.xml"/><Relationship Id="rId38" Type="http://schemas.openxmlformats.org/officeDocument/2006/relationships/slideLayout" Target="../slideLayouts/slideLayout236.xml"/><Relationship Id="rId46" Type="http://schemas.openxmlformats.org/officeDocument/2006/relationships/slideLayout" Target="../slideLayouts/slideLayout244.xml"/><Relationship Id="rId59" Type="http://schemas.openxmlformats.org/officeDocument/2006/relationships/slideLayout" Target="../slideLayouts/slideLayout257.xml"/><Relationship Id="rId67" Type="http://schemas.openxmlformats.org/officeDocument/2006/relationships/slideLayout" Target="../slideLayouts/slideLayout265.xml"/><Relationship Id="rId20" Type="http://schemas.openxmlformats.org/officeDocument/2006/relationships/slideLayout" Target="../slideLayouts/slideLayout218.xml"/><Relationship Id="rId41" Type="http://schemas.openxmlformats.org/officeDocument/2006/relationships/slideLayout" Target="../slideLayouts/slideLayout239.xml"/><Relationship Id="rId54" Type="http://schemas.openxmlformats.org/officeDocument/2006/relationships/slideLayout" Target="../slideLayouts/slideLayout252.xml"/><Relationship Id="rId62" Type="http://schemas.openxmlformats.org/officeDocument/2006/relationships/slideLayout" Target="../slideLayouts/slideLayout260.xml"/><Relationship Id="rId70" Type="http://schemas.openxmlformats.org/officeDocument/2006/relationships/slideLayout" Target="../slideLayouts/slideLayout268.xml"/><Relationship Id="rId75" Type="http://schemas.openxmlformats.org/officeDocument/2006/relationships/slideLayout" Target="../slideLayouts/slideLayout273.xml"/><Relationship Id="rId83" Type="http://schemas.openxmlformats.org/officeDocument/2006/relationships/image" Target="../media/image7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slideLayout" Target="../slideLayouts/slideLayout226.xml"/><Relationship Id="rId36" Type="http://schemas.openxmlformats.org/officeDocument/2006/relationships/slideLayout" Target="../slideLayouts/slideLayout234.xml"/><Relationship Id="rId49" Type="http://schemas.openxmlformats.org/officeDocument/2006/relationships/slideLayout" Target="../slideLayouts/slideLayout247.xml"/><Relationship Id="rId57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9.xml"/><Relationship Id="rId44" Type="http://schemas.openxmlformats.org/officeDocument/2006/relationships/slideLayout" Target="../slideLayouts/slideLayout242.xml"/><Relationship Id="rId52" Type="http://schemas.openxmlformats.org/officeDocument/2006/relationships/slideLayout" Target="../slideLayouts/slideLayout250.xml"/><Relationship Id="rId60" Type="http://schemas.openxmlformats.org/officeDocument/2006/relationships/slideLayout" Target="../slideLayouts/slideLayout258.xml"/><Relationship Id="rId65" Type="http://schemas.openxmlformats.org/officeDocument/2006/relationships/slideLayout" Target="../slideLayouts/slideLayout263.xml"/><Relationship Id="rId73" Type="http://schemas.openxmlformats.org/officeDocument/2006/relationships/slideLayout" Target="../slideLayouts/slideLayout271.xml"/><Relationship Id="rId78" Type="http://schemas.openxmlformats.org/officeDocument/2006/relationships/slideLayout" Target="../slideLayouts/slideLayout276.xml"/><Relationship Id="rId81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9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32.xml"/><Relationship Id="rId50" Type="http://schemas.openxmlformats.org/officeDocument/2006/relationships/slideLayout" Target="../slideLayouts/slideLayout248.xml"/><Relationship Id="rId55" Type="http://schemas.openxmlformats.org/officeDocument/2006/relationships/slideLayout" Target="../slideLayouts/slideLayout253.xml"/><Relationship Id="rId76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05.xml"/><Relationship Id="rId71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22.xml"/><Relationship Id="rId40" Type="http://schemas.openxmlformats.org/officeDocument/2006/relationships/slideLayout" Target="../slideLayouts/slideLayout238.xml"/><Relationship Id="rId45" Type="http://schemas.openxmlformats.org/officeDocument/2006/relationships/slideLayout" Target="../slideLayouts/slideLayout243.xml"/><Relationship Id="rId66" Type="http://schemas.openxmlformats.org/officeDocument/2006/relationships/slideLayout" Target="../slideLayouts/slideLayout2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3855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791835"/>
            <a:ext cx="11304000" cy="4448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375331"/>
            <a:ext cx="635000" cy="2743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46046A-1DD2-5EA1-6DF2-E4D3396BA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1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7571A5-8F39-16C8-67DB-E22DD4660A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797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5929E7-1C77-8848-BA40-69F9D96D52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601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Black"/>
              <a:buNone/>
              <a:defRPr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/>
            <a:endParaRPr lang="en-GB"/>
          </a:p>
          <a:p>
            <a:endParaRPr lang="en-GB"/>
          </a:p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B67-8EB7-BBEA-2BC2-88BBB00886AB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8EA384D-931E-78B6-6E67-98176DA4A21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09A90546-216C-C30B-AF37-638664D9A5A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bg1"/>
                  </a:solidFill>
                </a:rPr>
                <a:t>Coupa Supplier Training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1D9CD8-5439-93CE-76BD-168374EEA1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32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8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96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656">
          <p15:clr>
            <a:srgbClr val="F26B43"/>
          </p15:clr>
        </p15:guide>
        <p15:guide id="5" pos="5576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2888">
          <p15:clr>
            <a:srgbClr val="F26B43"/>
          </p15:clr>
        </p15:guide>
        <p15:guide id="8" orient="horz" pos="2936">
          <p15:clr>
            <a:srgbClr val="F26B43"/>
          </p15:clr>
        </p15:guide>
        <p15:guide id="9" orient="horz" pos="3200">
          <p15:clr>
            <a:srgbClr val="F26B43"/>
          </p15:clr>
        </p15:guide>
        <p15:guide id="10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8117E5-133E-4664-95E1-53188DE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76656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F5E4E1-B229-4906-B8ED-72536612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01" y="1426465"/>
            <a:ext cx="10194470" cy="489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80975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49FD284-7F6F-46C0-88B4-E118EE2732A5}"/>
              </a:ext>
            </a:extLst>
          </p:cNvPr>
          <p:cNvSpPr txBox="1">
            <a:spLocks/>
          </p:cNvSpPr>
          <p:nvPr userDrawn="1"/>
        </p:nvSpPr>
        <p:spPr>
          <a:xfrm>
            <a:off x="10946607" y="644987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C3086-F06B-49A0-8AE1-2C3D6AEF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4" y="647841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Document Classification: KPMG Confidential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66637ED-AB80-4A95-BBF1-2134C5F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4987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67D87-3944-45B8-85C1-3714D815C475}"/>
              </a:ext>
            </a:extLst>
          </p:cNvPr>
          <p:cNvCxnSpPr/>
          <p:nvPr userDrawn="1"/>
        </p:nvCxnSpPr>
        <p:spPr>
          <a:xfrm>
            <a:off x="10928548" y="6449877"/>
            <a:ext cx="0" cy="149412"/>
          </a:xfrm>
          <a:prstGeom prst="line">
            <a:avLst/>
          </a:prstGeom>
          <a:noFill/>
          <a:ln w="6350" cap="flat" cmpd="sng" algn="ctr">
            <a:solidFill>
              <a:srgbClr val="1E49E2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B1953-D7B9-40C1-8773-18F72EE4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885685" y="644987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© 2025 Copyright owned by one or more of the KPMG International entities. KPMG International entities provide no services to clients.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DA3-D5B3-A3B7-C83F-56C00A6F07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66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97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2F7FDE-14F8-2D72-F922-9D3398008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826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  <p:sldLayoutId id="2147483939" r:id="rId45"/>
    <p:sldLayoutId id="2147483940" r:id="rId46"/>
    <p:sldLayoutId id="2147483941" r:id="rId47"/>
    <p:sldLayoutId id="2147483942" r:id="rId48"/>
    <p:sldLayoutId id="2147483943" r:id="rId49"/>
    <p:sldLayoutId id="2147483944" r:id="rId50"/>
    <p:sldLayoutId id="2147483945" r:id="rId51"/>
    <p:sldLayoutId id="2147483946" r:id="rId52"/>
    <p:sldLayoutId id="2147483947" r:id="rId53"/>
    <p:sldLayoutId id="2147483948" r:id="rId54"/>
    <p:sldLayoutId id="2147483949" r:id="rId55"/>
    <p:sldLayoutId id="2147483950" r:id="rId56"/>
    <p:sldLayoutId id="2147483951" r:id="rId57"/>
    <p:sldLayoutId id="2147483952" r:id="rId58"/>
    <p:sldLayoutId id="2147483953" r:id="rId59"/>
    <p:sldLayoutId id="2147483954" r:id="rId60"/>
    <p:sldLayoutId id="2147483955" r:id="rId61"/>
    <p:sldLayoutId id="2147483956" r:id="rId62"/>
    <p:sldLayoutId id="2147483957" r:id="rId63"/>
    <p:sldLayoutId id="2147483958" r:id="rId64"/>
    <p:sldLayoutId id="2147483959" r:id="rId65"/>
    <p:sldLayoutId id="2147483960" r:id="rId66"/>
    <p:sldLayoutId id="2147483961" r:id="rId67"/>
    <p:sldLayoutId id="2147483962" r:id="rId68"/>
    <p:sldLayoutId id="2147483963" r:id="rId69"/>
    <p:sldLayoutId id="2147483964" r:id="rId70"/>
    <p:sldLayoutId id="2147483965" r:id="rId71"/>
    <p:sldLayoutId id="2147483966" r:id="rId72"/>
    <p:sldLayoutId id="2147483967" r:id="rId73"/>
    <p:sldLayoutId id="2147483968" r:id="rId74"/>
    <p:sldLayoutId id="2147483969" r:id="rId75"/>
    <p:sldLayoutId id="2147483970" r:id="rId76"/>
    <p:sldLayoutId id="2147483971" r:id="rId77"/>
    <p:sldLayoutId id="2147483972" r:id="rId78"/>
    <p:sldLayoutId id="2147483973" r:id="rId79"/>
    <p:sldLayoutId id="2147483975" r:id="rId80"/>
    <p:sldLayoutId id="2147483976" r:id="rId8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3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3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3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A03-817F-436A-7CAA-DD723115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457D-4C78-A576-7CF2-D93157B8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1041647" y="1711204"/>
            <a:ext cx="10108703" cy="2759195"/>
          </a:xfrm>
        </p:spPr>
        <p:txBody>
          <a:bodyPr anchor="ctr"/>
          <a:lstStyle/>
          <a:p>
            <a:r>
              <a:rPr lang="en-GB" sz="4500" b="1"/>
              <a:t>Coupa Supplier Portal (CSP) Training </a:t>
            </a:r>
          </a:p>
        </p:txBody>
      </p:sp>
    </p:spTree>
    <p:extLst>
      <p:ext uri="{BB962C8B-B14F-4D97-AF65-F5344CB8AC3E}">
        <p14:creationId xmlns:p14="http://schemas.microsoft.com/office/powerpoint/2010/main" val="139038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1318-A51C-5BE3-194A-EF35C328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ED1077-93CA-55BD-A5FF-31E643F92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861F42-776C-9CE8-7FF1-42B87A6328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743520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Correct Invoices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DEC07-812B-B7E5-38B2-06DCEBB8A0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452E6-32CB-D30B-607F-C841A67B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9D807-C4CA-C385-6B74-B35616A0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379004"/>
            <a:ext cx="5526254" cy="242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527EE0ED-67A7-36E6-3016-3EA7691E1FF4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F0A5FE2-1731-7148-5F14-2DC4F6A6C5EC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5144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GB"/>
              <a:t>How to Correct Invoices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(1/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19FA3F2D-081F-8F21-AFEE-805073CEE4C8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Correct Invoices (1/2)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/>
              <a:t>If you have already submitted an invoice with the wrong unit price, you must issue a credit note for the invoiced amount to cancel it. Then, submit a new invoice with the correct unit price.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b="1" u="sng" kern="0" noProof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Step </a:t>
            </a:r>
            <a:r>
              <a:rPr lang="en-GB" sz="1200" b="1" u="sng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1</a:t>
            </a:r>
            <a:r>
              <a:rPr lang="en-GB" sz="1200" b="1" u="sng" kern="0" noProof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: </a:t>
            </a:r>
            <a:r>
              <a:rPr lang="en-GB" sz="1200" b="1" u="sng" kern="0">
                <a:solidFill>
                  <a:prstClr val="black"/>
                </a:solidFill>
                <a:cs typeface="Arial"/>
                <a:sym typeface="Arial"/>
              </a:rPr>
              <a:t>Create a credit note with the same amount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: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Under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sub-tab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search bar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red coins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icon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create a credit note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On the credit note creation page, edit the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“Price”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 or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“Qty”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field and ensure value is negative and can fully balance out the invoice value as submitted in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Step 1</a:t>
            </a:r>
            <a:endParaRPr lang="en-GB" sz="1200" kern="0">
              <a:solidFill>
                <a:prstClr val="black"/>
              </a:solidFill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Once ready, scroll down and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submit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the credit note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*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D587BA00-F50B-CEFE-E773-46AFBA91048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2E63AD8D-693C-8570-1C44-3BE057F6C56E}"/>
              </a:ext>
            </a:extLst>
          </p:cNvPr>
          <p:cNvSpPr/>
          <p:nvPr/>
        </p:nvSpPr>
        <p:spPr>
          <a:xfrm>
            <a:off x="1373732" y="131966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F24F1-2CF3-FFFC-A985-559E30E8E13A}"/>
              </a:ext>
            </a:extLst>
          </p:cNvPr>
          <p:cNvSpPr/>
          <p:nvPr/>
        </p:nvSpPr>
        <p:spPr>
          <a:xfrm>
            <a:off x="1323772" y="1644359"/>
            <a:ext cx="381000" cy="170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6788B-66D5-77DF-E226-7343B09731CD}"/>
              </a:ext>
            </a:extLst>
          </p:cNvPr>
          <p:cNvSpPr/>
          <p:nvPr/>
        </p:nvSpPr>
        <p:spPr>
          <a:xfrm>
            <a:off x="5188283" y="3244581"/>
            <a:ext cx="793418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7B4D9-94F7-FB81-3BBE-7F24DD6294C6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57ECE580-1FBC-7DA1-EBDB-8A414313D73A}"/>
              </a:ext>
            </a:extLst>
          </p:cNvPr>
          <p:cNvSpPr/>
          <p:nvPr/>
        </p:nvSpPr>
        <p:spPr>
          <a:xfrm>
            <a:off x="5482443" y="292651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Arial"/>
              </a:rPr>
              <a:t>2</a:t>
            </a:r>
            <a:endParaRPr sz="1200" b="1" kern="0">
              <a:solidFill>
                <a:srgbClr val="FFFFFF"/>
              </a:solidFill>
              <a:latin typeface="Roboto"/>
              <a:ea typeface="Roboto"/>
              <a:cs typeface="Roboto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68C0C691-C94B-0B9B-6B60-963EC559D288}"/>
              </a:ext>
            </a:extLst>
          </p:cNvPr>
          <p:cNvSpPr/>
          <p:nvPr/>
        </p:nvSpPr>
        <p:spPr>
          <a:xfrm>
            <a:off x="5194443" y="349778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5D1FD-25C4-620D-F56C-825114E85164}"/>
              </a:ext>
            </a:extLst>
          </p:cNvPr>
          <p:cNvSpPr/>
          <p:nvPr/>
        </p:nvSpPr>
        <p:spPr>
          <a:xfrm>
            <a:off x="5682712" y="3572359"/>
            <a:ext cx="129490" cy="1343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420F7D5E-C52D-8191-55E5-53DEAA5FB6C3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To find detailed instructions on 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Credit Note creation, please navigate to “How to Submit Credit Notes” section.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31CD08-F181-8C9F-D8E0-7874D59C4F14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A5ED6F-561F-A33D-15FB-BFDEC3629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778F81-D964-AAC8-2688-1406081B28DC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06E33A-FD27-2755-9B5D-A963D14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44E140F-C839-F8EA-1E1F-E55F43B9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C441747-B2FD-68A0-6227-6063086F5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84A0115-14AA-F86D-13D3-D5CA14490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3D38E42-03BF-4742-A182-4B2B9D88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22F688C-09A0-CCA0-3748-80B96B19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F8CA491-D374-A63C-5E64-F6F3DAE4C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969998C-8159-7B9D-B13D-97F8CE8F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96063B2-8117-5CA9-073C-FBECC1FE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6FFEDEA-C884-EA6B-7CE3-2A4A2498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82A91BA-8BFE-7940-193F-C9E5CC42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6C8DC2D-E0AA-0DFA-8550-92AA367C87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473"/>
          <a:stretch>
            <a:fillRect/>
          </a:stretch>
        </p:blipFill>
        <p:spPr>
          <a:xfrm>
            <a:off x="563334" y="3926183"/>
            <a:ext cx="4549727" cy="164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B21437FE-CDE0-BAA7-4C67-02A9073E45D1}"/>
              </a:ext>
            </a:extLst>
          </p:cNvPr>
          <p:cNvSpPr/>
          <p:nvPr/>
        </p:nvSpPr>
        <p:spPr>
          <a:xfrm>
            <a:off x="2090120" y="4337997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732C1C-5666-9431-2B44-CB81D362CB64}"/>
              </a:ext>
            </a:extLst>
          </p:cNvPr>
          <p:cNvSpPr/>
          <p:nvPr/>
        </p:nvSpPr>
        <p:spPr>
          <a:xfrm>
            <a:off x="2455106" y="4337996"/>
            <a:ext cx="2646213" cy="3216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479DE52-AD83-80AC-3170-01E177DBB9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563" t="65627" r="1827" b="3721"/>
          <a:stretch>
            <a:fillRect/>
          </a:stretch>
        </p:blipFill>
        <p:spPr>
          <a:xfrm>
            <a:off x="563334" y="5689089"/>
            <a:ext cx="987641" cy="47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84EA7A7-39D2-98E7-6456-C0E44EC8226F}"/>
              </a:ext>
            </a:extLst>
          </p:cNvPr>
          <p:cNvSpPr/>
          <p:nvPr/>
        </p:nvSpPr>
        <p:spPr>
          <a:xfrm>
            <a:off x="563334" y="5766002"/>
            <a:ext cx="919102" cy="2953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Google Shape;2920;p170">
            <a:extLst>
              <a:ext uri="{FF2B5EF4-FFF2-40B4-BE49-F238E27FC236}">
                <a16:creationId xmlns:a16="http://schemas.microsoft.com/office/drawing/2014/main" id="{A483F553-B405-4890-5274-3B65E8037787}"/>
              </a:ext>
            </a:extLst>
          </p:cNvPr>
          <p:cNvSpPr/>
          <p:nvPr/>
        </p:nvSpPr>
        <p:spPr>
          <a:xfrm>
            <a:off x="237536" y="573683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9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2D95C-66F4-7D1E-E73F-6CA5E6E78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60DB0-6E52-51DC-2695-2E293548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379004"/>
            <a:ext cx="5526254" cy="242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448E469A-DAC1-40A5-C579-B5DD75C722C8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ABFC1E7-E50F-69E3-0B6C-E485FB224F72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5144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GB"/>
              <a:t>How to Correct Invoices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(2/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83B424B7-333C-3130-F357-03398877ABD8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Correct Invoices (2/2)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/>
              <a:t>Once the credit note has been approved, go back to the </a:t>
            </a:r>
            <a:r>
              <a:rPr lang="en-GB" sz="1200" b="1"/>
              <a:t>“Orders” </a:t>
            </a:r>
            <a:r>
              <a:rPr lang="en-GB" sz="1200"/>
              <a:t>tab and submit a new invoice with the correct amount.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b="1" u="sng" kern="0" noProof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Step 2: S</a:t>
            </a:r>
            <a:r>
              <a:rPr lang="en-GB" sz="1200" b="1" u="sng" kern="0" err="1">
                <a:solidFill>
                  <a:prstClr val="black"/>
                </a:solidFill>
                <a:cs typeface="Arial"/>
                <a:sym typeface="Arial"/>
              </a:rPr>
              <a:t>ubmit</a:t>
            </a:r>
            <a:r>
              <a:rPr lang="en-GB" sz="1200" b="1" u="sng" kern="0">
                <a:solidFill>
                  <a:prstClr val="black"/>
                </a:solidFill>
                <a:cs typeface="Arial"/>
                <a:sym typeface="Arial"/>
              </a:rPr>
              <a:t> an invoice with the correct amount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: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Under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sub-tab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search bar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yellow coins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icon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create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an invoice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6"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On the invoice creation page,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ensure to edit and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submit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 the invoice with the accurate amount*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0482A62-C951-7C07-CD0A-1E8B198DD5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CCA4AC23-A969-4171-56FC-D18B4FDD15BF}"/>
              </a:ext>
            </a:extLst>
          </p:cNvPr>
          <p:cNvSpPr/>
          <p:nvPr/>
        </p:nvSpPr>
        <p:spPr>
          <a:xfrm>
            <a:off x="1373732" y="129195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6EC2B-00F1-857B-7BAF-600966804DF7}"/>
              </a:ext>
            </a:extLst>
          </p:cNvPr>
          <p:cNvSpPr/>
          <p:nvPr/>
        </p:nvSpPr>
        <p:spPr>
          <a:xfrm>
            <a:off x="1323772" y="1616651"/>
            <a:ext cx="381000" cy="170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54DA0-B4FF-F850-C5B4-5DE940DC6B66}"/>
              </a:ext>
            </a:extLst>
          </p:cNvPr>
          <p:cNvSpPr/>
          <p:nvPr/>
        </p:nvSpPr>
        <p:spPr>
          <a:xfrm>
            <a:off x="5188283" y="3215051"/>
            <a:ext cx="793418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A92EAB-C5B0-C3A7-B87A-65376DC0509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8164ABE7-B79F-3123-E6C9-D43A5B25985F}"/>
              </a:ext>
            </a:extLst>
          </p:cNvPr>
          <p:cNvSpPr/>
          <p:nvPr/>
        </p:nvSpPr>
        <p:spPr>
          <a:xfrm>
            <a:off x="5482443" y="289881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Arial"/>
              </a:rPr>
              <a:t>7</a:t>
            </a:r>
            <a:endParaRPr sz="1200" b="1" kern="0">
              <a:solidFill>
                <a:srgbClr val="FFFFFF"/>
              </a:solidFill>
              <a:latin typeface="Roboto"/>
              <a:ea typeface="Roboto"/>
              <a:cs typeface="Roboto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4302F4A7-429F-94F7-DA35-01B9F0EC0091}"/>
              </a:ext>
            </a:extLst>
          </p:cNvPr>
          <p:cNvSpPr/>
          <p:nvPr/>
        </p:nvSpPr>
        <p:spPr>
          <a:xfrm>
            <a:off x="5194443" y="347007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F1DA7-CEBA-54D4-1062-ECE227519363}"/>
              </a:ext>
            </a:extLst>
          </p:cNvPr>
          <p:cNvSpPr/>
          <p:nvPr/>
        </p:nvSpPr>
        <p:spPr>
          <a:xfrm>
            <a:off x="5553996" y="3527154"/>
            <a:ext cx="145472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30572F3B-40EF-A272-7256-0E76E845AE15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To find detailed instructions on 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Credit Note creation, please navigate to “How to Submit Invoices” section.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BADDD0-2993-A560-FDD9-E74CC74C6400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F68387-C4DE-4D76-6278-CCB9DED1A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908F29-1FAE-4B28-4DE6-DC6971B0425D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212D58-DB86-2CCB-37B9-A82D78DDD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8E6585D-07D7-1596-9D3C-62DD820B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6EC5770-7422-8C05-AA17-6B17E523D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B801651-A043-2F34-80F9-D0E196A1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6192E86-6FA8-B3DF-62C0-894DEC06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3DB5D4D-8CD0-FA27-C446-0FB6CA95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4271257-B5F1-54F4-69C9-8B7BDBB83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61C96A1-8E06-8B27-E3BC-66A58850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5B73B6-5E00-E894-6423-90E0208CC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AD3CC740-38F1-1338-B0BF-051E8F72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AD7552AF-CA12-C3F5-F9AB-78BD258C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122852-97C6-6E92-3B1F-6A3B53F1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4" y="3887827"/>
            <a:ext cx="4549727" cy="235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992925AE-BB3E-7E1F-8B4B-ADDFA7E81939}"/>
              </a:ext>
            </a:extLst>
          </p:cNvPr>
          <p:cNvSpPr/>
          <p:nvPr/>
        </p:nvSpPr>
        <p:spPr>
          <a:xfrm>
            <a:off x="2017274" y="429664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554537-C4F6-8DD2-8F2C-236C3DA8BD2E}"/>
              </a:ext>
            </a:extLst>
          </p:cNvPr>
          <p:cNvSpPr/>
          <p:nvPr/>
        </p:nvSpPr>
        <p:spPr>
          <a:xfrm>
            <a:off x="2382261" y="4296640"/>
            <a:ext cx="960146" cy="3216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9D6F8-2965-C18E-E321-8E5CBE590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952B90-F6C0-3F74-01B6-3265A2D60C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F24573-8331-2AC1-F896-D828353EAF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/>
              <a:t>How to Submit Invoices with Discounts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9568C-CCB2-8472-EDE2-8D62E9A889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E44C-895D-1805-9D71-2F029AA6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6B586-A539-BB36-98D1-C2FBA1CC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379004"/>
            <a:ext cx="5526254" cy="242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9249B341-A94A-698D-777F-517F95ABE245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43EC2F0-5AEB-9014-81C4-298173684658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5144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GB"/>
              <a:t>How to Submit Invoices with Discounts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(1/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364DCA8E-8F5B-0EC0-6B2B-5F0AD6426E92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with Discounts (1/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2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lang="en-GB" sz="1400" b="1" kern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apply a discount to an invoice, you must first submit the full invoice, then issue a separate credit note for the discounted amount.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 b="1" u="sng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Step 1: Submit a PO-backed invoice in full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: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Ensure to select Sanofi in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“Select Customer”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field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Under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sub-tab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search bar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yellow coins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icon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create an invoice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On the invoice creation page, ensure to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submit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the invoice with the full amount*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EF337007-04D5-05F2-99D8-AAEB3DF9833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DDE2ACF7-AA3D-2EBC-0B63-D4ACDE843270}"/>
              </a:ext>
            </a:extLst>
          </p:cNvPr>
          <p:cNvSpPr/>
          <p:nvPr/>
        </p:nvSpPr>
        <p:spPr>
          <a:xfrm>
            <a:off x="1373732" y="130811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7F336-291E-0048-9B38-D31D04A7B95F}"/>
              </a:ext>
            </a:extLst>
          </p:cNvPr>
          <p:cNvSpPr/>
          <p:nvPr/>
        </p:nvSpPr>
        <p:spPr>
          <a:xfrm>
            <a:off x="1323772" y="1632812"/>
            <a:ext cx="381000" cy="170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A950B-9603-1153-9640-25F2B5B46518}"/>
              </a:ext>
            </a:extLst>
          </p:cNvPr>
          <p:cNvSpPr/>
          <p:nvPr/>
        </p:nvSpPr>
        <p:spPr>
          <a:xfrm>
            <a:off x="5188283" y="3231212"/>
            <a:ext cx="793418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08C02-EDAD-36F0-CE09-E3B4DFDC3D13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D8150704-B1C2-4248-19D8-9AC5D554A36E}"/>
              </a:ext>
            </a:extLst>
          </p:cNvPr>
          <p:cNvSpPr/>
          <p:nvPr/>
        </p:nvSpPr>
        <p:spPr>
          <a:xfrm>
            <a:off x="5482443" y="291497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Arial"/>
              </a:rPr>
              <a:t>3</a:t>
            </a:r>
            <a:endParaRPr sz="1200" b="1" kern="0">
              <a:solidFill>
                <a:srgbClr val="FFFFFF"/>
              </a:solidFill>
              <a:latin typeface="Roboto"/>
              <a:ea typeface="Roboto"/>
              <a:cs typeface="Roboto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76E47783-82FA-19E6-8D27-713D35B82BA0}"/>
              </a:ext>
            </a:extLst>
          </p:cNvPr>
          <p:cNvSpPr/>
          <p:nvPr/>
        </p:nvSpPr>
        <p:spPr>
          <a:xfrm>
            <a:off x="5194443" y="348623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A8F51-C8F2-5918-0545-273757F89FE6}"/>
              </a:ext>
            </a:extLst>
          </p:cNvPr>
          <p:cNvSpPr/>
          <p:nvPr/>
        </p:nvSpPr>
        <p:spPr>
          <a:xfrm>
            <a:off x="5559150" y="3543315"/>
            <a:ext cx="145472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Google Shape;2920;p170">
            <a:extLst>
              <a:ext uri="{FF2B5EF4-FFF2-40B4-BE49-F238E27FC236}">
                <a16:creationId xmlns:a16="http://schemas.microsoft.com/office/drawing/2014/main" id="{E672C2A5-919F-64EE-A5B2-21958B406D5B}"/>
              </a:ext>
            </a:extLst>
          </p:cNvPr>
          <p:cNvSpPr/>
          <p:nvPr/>
        </p:nvSpPr>
        <p:spPr>
          <a:xfrm>
            <a:off x="3593006" y="208326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4457AE-29F3-805E-1E1A-B0864399A441}"/>
              </a:ext>
            </a:extLst>
          </p:cNvPr>
          <p:cNvSpPr/>
          <p:nvPr/>
        </p:nvSpPr>
        <p:spPr>
          <a:xfrm>
            <a:off x="3912453" y="2160214"/>
            <a:ext cx="2134844" cy="2110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C0AE5C25-543A-BD8B-246E-25F89E0F04F3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To find detailed instructions on 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Invoice creation, please navigate to “How to Submit Invoices” section.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B30D7-E4F5-0E77-F08D-A0336CFFA93C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8B1322-2947-9CB8-2052-975CD08B3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BAC746-4D0C-92F9-B94D-02380A953AA5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4BD435-BF1F-0019-BD02-F8BFC9D18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660A193-1D5A-BA0A-A1A9-0A4E47F99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3C120A1-49F9-3E91-9AA3-9DA1BBAA3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D44389A-5B70-761F-3319-D8AB6B254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AF7280D-8D11-E6F1-FAB0-AA6199EB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F4D1EE4-4A97-2709-AAC7-28E625154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60E852F-E901-E9FB-7A1D-12A4FFDB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2109154-63FB-5D8E-29F3-FC76F512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EBE7E3C-BE41-CB83-B6D9-5ACD74C4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DE77D06-ACD4-F922-0887-899A8BD4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9CC9F0C-3B98-5CB3-D11B-B454C89D5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3069070-B453-BABA-9049-52B69209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4" y="3893635"/>
            <a:ext cx="4587348" cy="23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A441FD7-D6E5-405C-A153-DDE4F56CE521}"/>
              </a:ext>
            </a:extLst>
          </p:cNvPr>
          <p:cNvSpPr/>
          <p:nvPr/>
        </p:nvSpPr>
        <p:spPr>
          <a:xfrm>
            <a:off x="2455768" y="4156031"/>
            <a:ext cx="2681646" cy="32863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Google Shape;2920;p170">
            <a:extLst>
              <a:ext uri="{FF2B5EF4-FFF2-40B4-BE49-F238E27FC236}">
                <a16:creationId xmlns:a16="http://schemas.microsoft.com/office/drawing/2014/main" id="{69DBB6E8-84F3-C5C6-3EBB-075DFEA846B0}"/>
              </a:ext>
            </a:extLst>
          </p:cNvPr>
          <p:cNvSpPr/>
          <p:nvPr/>
        </p:nvSpPr>
        <p:spPr>
          <a:xfrm>
            <a:off x="2112011" y="417635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3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BAAB-D932-26D2-7BBE-045BE091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CAF5A5-A12A-5D00-535B-F706CA62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3852916"/>
            <a:ext cx="4446816" cy="244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B4CD07-F4FC-45AC-4455-1730D562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4" y="1379004"/>
            <a:ext cx="5526254" cy="242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24ED3F86-F640-320D-4C35-2302E5EB67B3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E486AB6-76C1-5B7D-073F-5C608F4A193D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5144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GB"/>
              <a:t>How to Submit Invoices with Discounts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GB">
                <a:solidFill>
                  <a:srgbClr val="23004C"/>
                </a:solidFill>
              </a:rPr>
              <a:t>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5954A210-2185-E9B7-3D03-9D21662D9955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Submit Invoices with Discounts (2/</a:t>
            </a:r>
            <a:r>
              <a:rPr lang="en-GB" sz="1400" b="1" kern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2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)</a:t>
            </a:r>
            <a:endParaRPr lang="en-GB" sz="1400" b="1" kern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/>
              <a:t>After successfully submitting the invoice, navigate back to the </a:t>
            </a:r>
            <a:r>
              <a:rPr lang="en-GB" sz="1200" b="1"/>
              <a:t>“Orders” </a:t>
            </a:r>
            <a:r>
              <a:rPr lang="en-GB" sz="1200"/>
              <a:t>tab and create a credit note against the same purchase order to apply the discount.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 b="1" u="sng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Step 2: Create a credit note for the discount amount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: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Select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tab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Under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“Orders” sub-tab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, use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search bar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search for the PO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C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lick on the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red coins </a:t>
            </a:r>
            <a:r>
              <a:rPr kumimoji="0" lang="en-GB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icon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create a credit note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On the credit note creation page, edit the value in the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“Price”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 field and ensure value is negative</a:t>
            </a:r>
            <a:endParaRPr lang="en-GB" sz="1200" kern="0">
              <a:solidFill>
                <a:prstClr val="black"/>
              </a:solidFill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 Once ready,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submit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the credit note*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CD1128F7-5592-6B85-DBFD-5F0AF7B80E6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3527A468-4052-B0E2-3EEB-8ED43AD786CE}"/>
              </a:ext>
            </a:extLst>
          </p:cNvPr>
          <p:cNvSpPr/>
          <p:nvPr/>
        </p:nvSpPr>
        <p:spPr>
          <a:xfrm>
            <a:off x="1373732" y="130811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D0BD36-0202-4AF1-7603-1030A4412E7C}"/>
              </a:ext>
            </a:extLst>
          </p:cNvPr>
          <p:cNvSpPr/>
          <p:nvPr/>
        </p:nvSpPr>
        <p:spPr>
          <a:xfrm>
            <a:off x="1323772" y="1632812"/>
            <a:ext cx="381000" cy="170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DC1E99-EE4A-6321-0E90-6772B62788AB}"/>
              </a:ext>
            </a:extLst>
          </p:cNvPr>
          <p:cNvSpPr/>
          <p:nvPr/>
        </p:nvSpPr>
        <p:spPr>
          <a:xfrm>
            <a:off x="5188283" y="3231212"/>
            <a:ext cx="793418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01521-3C5B-E8D0-5A4F-785BE4A68EEE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640FDAB1-E64C-FAB4-AF66-8177313FFF98}"/>
              </a:ext>
            </a:extLst>
          </p:cNvPr>
          <p:cNvSpPr/>
          <p:nvPr/>
        </p:nvSpPr>
        <p:spPr>
          <a:xfrm>
            <a:off x="5482443" y="291497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Arial"/>
              </a:rPr>
              <a:t>7</a:t>
            </a:r>
            <a:endParaRPr sz="1200" b="1" kern="0">
              <a:solidFill>
                <a:srgbClr val="FFFFFF"/>
              </a:solidFill>
              <a:latin typeface="Roboto"/>
              <a:ea typeface="Roboto"/>
              <a:cs typeface="Roboto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4CF7408D-5BCC-8EAC-5ADC-4BB5C28E76BD}"/>
              </a:ext>
            </a:extLst>
          </p:cNvPr>
          <p:cNvSpPr/>
          <p:nvPr/>
        </p:nvSpPr>
        <p:spPr>
          <a:xfrm>
            <a:off x="5194443" y="348623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71826-4107-03F8-B617-7E9757BC0015}"/>
              </a:ext>
            </a:extLst>
          </p:cNvPr>
          <p:cNvSpPr/>
          <p:nvPr/>
        </p:nvSpPr>
        <p:spPr>
          <a:xfrm>
            <a:off x="5666730" y="3543315"/>
            <a:ext cx="145472" cy="1738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676062C7-672F-D8BB-7366-6F419E83C25D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To find detailed instructions on 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Credit Note creation, please navigate to “How to Submit Credit Notes” section.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0906A1-68AF-8601-1B4B-5E06D043EECA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73495F-8E71-A80B-F793-9CDD9BAE1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C5CA7-876B-5D34-EEA0-641479D96D28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E62BD-285E-0F82-A9E0-2518E3815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455AB15-1E90-BFD4-F7C2-C67D7BC0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D30A39A-2760-25E5-A155-69F1D5EE3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A873C89-100F-8209-3C6A-F1E2CDF9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F49C687-2A63-5AC5-20A2-E983B8C47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554B13F-8023-70CB-947B-64D073E0C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273AFE9-632D-B6FA-BFEB-5658B22AF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0E65CFE-179C-1E98-6F41-485C25CA1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D4100C6-63D1-734A-C931-44E01C3F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6D727F9-73E1-56EF-0ACC-0893E747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6CD09B8-3A51-1485-EEAC-9AD929E5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4BCD5E64-C217-3982-BA1B-0AA6A8C85507}"/>
              </a:ext>
            </a:extLst>
          </p:cNvPr>
          <p:cNvSpPr/>
          <p:nvPr/>
        </p:nvSpPr>
        <p:spPr>
          <a:xfrm>
            <a:off x="2004101" y="4196087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B1B3E6-7A1A-C475-51F9-5E9E0D64E258}"/>
              </a:ext>
            </a:extLst>
          </p:cNvPr>
          <p:cNvSpPr/>
          <p:nvPr/>
        </p:nvSpPr>
        <p:spPr>
          <a:xfrm>
            <a:off x="2347858" y="4179281"/>
            <a:ext cx="2646213" cy="3216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8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7.8643"/>
  <p:tag name="ADV_LEFT" val="148.4791"/>
  <p:tag name="ADV_HEIGHT" val="21.81095"/>
  <p:tag name="ADV_WIDTH" val="364.0209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Sanofi">
  <a:themeElements>
    <a:clrScheme name="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lIns="936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b="1" dirty="0" smtClean="0">
            <a:solidFill>
              <a:prstClr val="white"/>
            </a:solidFill>
            <a:latin typeface="Verdan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3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4.xml><?xml version="1.0" encoding="utf-8"?>
<a:theme xmlns:a="http://schemas.openxmlformats.org/drawingml/2006/main" name="1_Deliveroo new">
  <a:themeElements>
    <a:clrScheme name="Simple Dark">
      <a:dk1>
        <a:srgbClr val="FFFFFF"/>
      </a:dk1>
      <a:lt1>
        <a:srgbClr val="0E5454"/>
      </a:lt1>
      <a:dk2>
        <a:srgbClr val="03706D"/>
      </a:dk2>
      <a:lt2>
        <a:srgbClr val="01857C"/>
      </a:lt2>
      <a:accent1>
        <a:srgbClr val="00CBBC"/>
      </a:accent1>
      <a:accent2>
        <a:srgbClr val="00211F"/>
      </a:accent2>
      <a:accent3>
        <a:srgbClr val="C67DE8"/>
      </a:accent3>
      <a:accent4>
        <a:srgbClr val="FFE066"/>
      </a:accent4>
      <a:accent5>
        <a:srgbClr val="8DBDFC"/>
      </a:accent5>
      <a:accent6>
        <a:srgbClr val="85DE5E"/>
      </a:accent6>
      <a:hlink>
        <a:srgbClr val="01857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6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A9634AF3FF046B557E3338050F1FF" ma:contentTypeVersion="7" ma:contentTypeDescription="Create a new document." ma:contentTypeScope="" ma:versionID="3c8b453ae34dd49f431c0ff616d96286">
  <xsd:schema xmlns:xsd="http://www.w3.org/2001/XMLSchema" xmlns:xs="http://www.w3.org/2001/XMLSchema" xmlns:p="http://schemas.microsoft.com/office/2006/metadata/properties" xmlns:ns2="c67d7cd2-6fdf-429d-ba97-e7c34373c516" targetNamespace="http://schemas.microsoft.com/office/2006/metadata/properties" ma:root="true" ma:fieldsID="df50dc683a289ae1423b06fc86698e97" ns2:_="">
    <xsd:import namespace="c67d7cd2-6fdf-429d-ba97-e7c34373c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7cd2-6fdf-429d-ba97-e7c34373c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46296-6EAD-442C-8C64-8F3B766B0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22A22-303F-42D8-96C9-232E06A4E455}">
  <ds:schemaRefs>
    <ds:schemaRef ds:uri="c67d7cd2-6fdf-429d-ba97-e7c34373c5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01FF13-D268-40E5-845B-C66A30CDA40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d7cd2-6fdf-429d-ba97-e7c34373c5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626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Aptos</vt:lpstr>
      <vt:lpstr>Arial</vt:lpstr>
      <vt:lpstr>Calibri</vt:lpstr>
      <vt:lpstr>Georgia</vt:lpstr>
      <vt:lpstr>KPMG Bold</vt:lpstr>
      <vt:lpstr>LOREAL Essentielle Light</vt:lpstr>
      <vt:lpstr>LOREAL Royale</vt:lpstr>
      <vt:lpstr>Roboto</vt:lpstr>
      <vt:lpstr>Roboto Black</vt:lpstr>
      <vt:lpstr>Roboto Medium</vt:lpstr>
      <vt:lpstr>Sanofi Sans 3 Regular</vt:lpstr>
      <vt:lpstr>Verdana</vt:lpstr>
      <vt:lpstr>Wingdings 2</vt:lpstr>
      <vt:lpstr>Sanofi</vt:lpstr>
      <vt:lpstr>1_Sanofi</vt:lpstr>
      <vt:lpstr>2_Sanofi</vt:lpstr>
      <vt:lpstr>1_Deliveroo new</vt:lpstr>
      <vt:lpstr>KPMG Widescreen [16:9] Feb 2022</vt:lpstr>
      <vt:lpstr>3_Sanofi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Rachel</dc:creator>
  <cp:lastModifiedBy>Galuska, Laszlo /HU</cp:lastModifiedBy>
  <cp:revision>4</cp:revision>
  <dcterms:created xsi:type="dcterms:W3CDTF">2025-05-16T10:24:39Z</dcterms:created>
  <dcterms:modified xsi:type="dcterms:W3CDTF">2025-09-12T14:50:47Z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0x010100F51A9634AF3FF046B557E3338050F1FF</vt:lpwstr>
  </property>
  <property fmtid="{D5CDD505-2E9C-101B-9397-08002B2CF9AE}" pid="3" name="MSIP_Label_9e3dcb88-8425-4e1d-b1a3-bd5572915bbc_Enabled">
    <vt:lpwstr>true</vt:lpwstr>
  </property>
  <property fmtid="{D5CDD505-2E9C-101B-9397-08002B2CF9AE}" pid="4" name="MSIP_Label_9e3dcb88-8425-4e1d-b1a3-bd5572915bbc_SetDate">
    <vt:lpwstr>2025-08-27T10:26:09Z</vt:lpwstr>
  </property>
  <property fmtid="{D5CDD505-2E9C-101B-9397-08002B2CF9AE}" pid="5" name="MSIP_Label_9e3dcb88-8425-4e1d-b1a3-bd5572915bbc_Method">
    <vt:lpwstr>Privileged</vt:lpwstr>
  </property>
  <property fmtid="{D5CDD505-2E9C-101B-9397-08002B2CF9AE}" pid="6" name="MSIP_Label_9e3dcb88-8425-4e1d-b1a3-bd5572915bbc_Name">
    <vt:lpwstr>Internal</vt:lpwstr>
  </property>
  <property fmtid="{D5CDD505-2E9C-101B-9397-08002B2CF9AE}" pid="7" name="MSIP_Label_9e3dcb88-8425-4e1d-b1a3-bd5572915bbc_SiteId">
    <vt:lpwstr>aca3c8d6-aa71-4e1a-a10e-03572fc58c0b</vt:lpwstr>
  </property>
  <property fmtid="{D5CDD505-2E9C-101B-9397-08002B2CF9AE}" pid="8" name="MSIP_Label_9e3dcb88-8425-4e1d-b1a3-bd5572915bbc_ActionId">
    <vt:lpwstr>a2eea1e4-2796-486e-885b-bca77c17c290</vt:lpwstr>
  </property>
  <property fmtid="{D5CDD505-2E9C-101B-9397-08002B2CF9AE}" pid="9" name="MSIP_Label_9e3dcb88-8425-4e1d-b1a3-bd5572915bbc_ContentBits">
    <vt:lpwstr>1</vt:lpwstr>
  </property>
  <property fmtid="{D5CDD505-2E9C-101B-9397-08002B2CF9AE}" pid="10" name="MSIP_Label_9e3dcb88-8425-4e1d-b1a3-bd5572915bbc_Tag">
    <vt:lpwstr>10, 0, 1, 1</vt:lpwstr>
  </property>
  <property fmtid="{D5CDD505-2E9C-101B-9397-08002B2CF9AE}" pid="11" name="ClassificationContentMarkingHeaderLocations">
    <vt:lpwstr>Sanofi:7\1_Sanofi:7\2_Sanofi:7\1_Deliveroo new:9\KPMG Widescreen [16\:9] Feb 2022:3\3_Sanofi:7</vt:lpwstr>
  </property>
  <property fmtid="{D5CDD505-2E9C-101B-9397-08002B2CF9AE}" pid="12" name="ClassificationContentMarkingHeaderText">
    <vt:lpwstr>Internal</vt:lpwstr>
  </property>
</Properties>
</file>